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10058400" cx="7772400"/>
  <p:notesSz cx="6858000" cy="9144000"/>
  <p:embeddedFontLst>
    <p:embeddedFont>
      <p:font typeface="Roboto Black"/>
      <p:bold r:id="rId75"/>
      <p:boldItalic r:id="rId76"/>
    </p:embeddedFont>
    <p:embeddedFont>
      <p:font typeface="Roboto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obotoBlack-bold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oboto-regular.fntdata"/><Relationship Id="rId32" Type="http://schemas.openxmlformats.org/officeDocument/2006/relationships/slide" Target="slides/slide27.xml"/><Relationship Id="rId76" Type="http://schemas.openxmlformats.org/officeDocument/2006/relationships/font" Target="fonts/RobotoBlack-boldItalic.fntdata"/><Relationship Id="rId35" Type="http://schemas.openxmlformats.org/officeDocument/2006/relationships/slide" Target="slides/slide30.xml"/><Relationship Id="rId79" Type="http://schemas.openxmlformats.org/officeDocument/2006/relationships/font" Target="fonts/Roboto-italic.fntdata"/><Relationship Id="rId34" Type="http://schemas.openxmlformats.org/officeDocument/2006/relationships/slide" Target="slides/slide29.xml"/><Relationship Id="rId78" Type="http://schemas.openxmlformats.org/officeDocument/2006/relationships/font" Target="fonts/Roboto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353c20ba41_0_27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Google Shape;26;g1353c20ba4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65e6ae9f7_0_24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65e6ae9f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e48aba1f2_0_1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e48aba1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a91e82a8a_0_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a91e82a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f189b6d91_0_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f189b6d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14685457a_0_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14685457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65e6ae9f7_0_1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65e6ae9f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46370535f_0_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4637053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a667340cf_1_26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a667340cf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65e6ae9f7_0_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65e6ae9f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868765e9d_0_21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4868765e9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23c508a95d_0_7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223c508a95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cc8c5ade8_0_4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cc8c5ade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81a7091f2_0_9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81a7091f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a667340cf_1_29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a667340cf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a667340cf_1_7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a667340cf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ac9ec836c_0_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3ac9ec83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a667340cf_1_9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3a667340cf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a667340cf_1_287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a667340cf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a667340cf_1_25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a667340cf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a667340cf_1_23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a667340cf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a667340cf_1_14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3a667340cf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353c20ba41_0_12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353c20ba4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a667340cf_1_19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a667340cf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65e6ae9f7_0_67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65e6ae9f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a667340cf_1_16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a667340cf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a667340cf_1_18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a667340cf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365e6ae9f7_0_8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365e6ae9f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481a7091f2_0_4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481a7091f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481a7091f2_0_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481a7091f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a667340cf_1_3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3a667340c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4715baba75_0_2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4715baba7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481a7091f2_0_21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481a7091f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46e2fd5bb2_4_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46e2fd5bb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3a667340cf_1_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3a667340c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3cc8c5ade8_0_8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3cc8c5ade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480ad26dfd_0_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480ad26d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53c20ba41_0_39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53c20ba4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3f830b5562_0_4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3f830b556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59731b1114_0_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59731b11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365e6ae9f7_0_11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365e6ae9f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4868765e9d_0_17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4868765e9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3fdefbcce5_0_46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3fdefbcce5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3f830b5562_0_9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3f830b556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46e2fd5bb2_4_1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46e2fd5bb2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3f830b5562_0_13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3f830b556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3fdefbcce5_0_11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3fdefbcce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365e6ae9f7_0_14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365e6ae9f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481a7091f2_0_3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481a7091f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3fdefbcce5_0_5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3fdefbcce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481a7091f2_0_7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481a7091f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4868765e9d_0_3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4868765e9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3fdefbcce5_0_40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3fdefbcce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3fdefbcce5_0_43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3fdefbcce5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480ad26dfd_0_1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480ad26df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715baba75_0_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715baba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3a667340cf_0_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3a667340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59731b1114_0_117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59731b111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3fdefbcce5_0_16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13fdefbcce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4868765e9d_0_19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4868765e9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353c20ba41_0_16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353c20ba4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3fdefbcce5_0_27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3fdefbcce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365e6ae9f7_0_21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365e6ae9f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4868765e9d_0_8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4868765e9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136ff7c667e_0_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136ff7c66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3fdefbcce5_0_37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3fdefbcce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80ad26dfd_0_7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80ad26df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175a4e3e1_0_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175a4e3e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53c20ba41_0_15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53c20ba4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238075" y="654700"/>
            <a:ext cx="7315200" cy="9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/>
        </p:nvSpPr>
        <p:spPr>
          <a:xfrm>
            <a:off x="2522400" y="256900"/>
            <a:ext cx="2727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4349575" y="9618500"/>
            <a:ext cx="22590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7158675" y="9618525"/>
            <a:ext cx="4347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Scale Grid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 Scale Grid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ale Gri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238075" y="256950"/>
            <a:ext cx="7315200" cy="9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■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Relationship Id="rId11" Type="http://schemas.openxmlformats.org/officeDocument/2006/relationships/image" Target="../media/image27.png"/><Relationship Id="rId10" Type="http://schemas.openxmlformats.org/officeDocument/2006/relationships/image" Target="../media/image25.png"/><Relationship Id="rId13" Type="http://schemas.openxmlformats.org/officeDocument/2006/relationships/image" Target="../media/image28.png"/><Relationship Id="rId12" Type="http://schemas.openxmlformats.org/officeDocument/2006/relationships/image" Target="../media/image32.png"/><Relationship Id="rId15" Type="http://schemas.openxmlformats.org/officeDocument/2006/relationships/image" Target="../media/image30.png"/><Relationship Id="rId1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Relationship Id="rId11" Type="http://schemas.openxmlformats.org/officeDocument/2006/relationships/image" Target="../media/image35.png"/><Relationship Id="rId10" Type="http://schemas.openxmlformats.org/officeDocument/2006/relationships/image" Target="../media/image49.png"/><Relationship Id="rId13" Type="http://schemas.openxmlformats.org/officeDocument/2006/relationships/image" Target="../media/image45.png"/><Relationship Id="rId12" Type="http://schemas.openxmlformats.org/officeDocument/2006/relationships/image" Target="../media/image37.png"/><Relationship Id="rId15" Type="http://schemas.openxmlformats.org/officeDocument/2006/relationships/image" Target="../media/image44.png"/><Relationship Id="rId14" Type="http://schemas.openxmlformats.org/officeDocument/2006/relationships/image" Target="../media/image39.png"/><Relationship Id="rId17" Type="http://schemas.openxmlformats.org/officeDocument/2006/relationships/image" Target="../media/image51.png"/><Relationship Id="rId16" Type="http://schemas.openxmlformats.org/officeDocument/2006/relationships/image" Target="../media/image47.png"/><Relationship Id="rId19" Type="http://schemas.openxmlformats.org/officeDocument/2006/relationships/image" Target="../media/image50.png"/><Relationship Id="rId18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9" Type="http://schemas.openxmlformats.org/officeDocument/2006/relationships/image" Target="../media/image55.png"/><Relationship Id="rId5" Type="http://schemas.openxmlformats.org/officeDocument/2006/relationships/image" Target="../media/image41.png"/><Relationship Id="rId6" Type="http://schemas.openxmlformats.org/officeDocument/2006/relationships/image" Target="../media/image62.png"/><Relationship Id="rId7" Type="http://schemas.openxmlformats.org/officeDocument/2006/relationships/image" Target="../media/image59.png"/><Relationship Id="rId8" Type="http://schemas.openxmlformats.org/officeDocument/2006/relationships/image" Target="../media/image57.png"/><Relationship Id="rId11" Type="http://schemas.openxmlformats.org/officeDocument/2006/relationships/image" Target="../media/image48.png"/><Relationship Id="rId10" Type="http://schemas.openxmlformats.org/officeDocument/2006/relationships/image" Target="../media/image54.png"/><Relationship Id="rId13" Type="http://schemas.openxmlformats.org/officeDocument/2006/relationships/image" Target="../media/image60.png"/><Relationship Id="rId12" Type="http://schemas.openxmlformats.org/officeDocument/2006/relationships/image" Target="../media/image64.png"/><Relationship Id="rId15" Type="http://schemas.openxmlformats.org/officeDocument/2006/relationships/image" Target="../media/image63.png"/><Relationship Id="rId14" Type="http://schemas.openxmlformats.org/officeDocument/2006/relationships/image" Target="../media/image71.png"/><Relationship Id="rId17" Type="http://schemas.openxmlformats.org/officeDocument/2006/relationships/image" Target="../media/image67.png"/><Relationship Id="rId16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84.png"/><Relationship Id="rId22" Type="http://schemas.openxmlformats.org/officeDocument/2006/relationships/image" Target="../media/image87.png"/><Relationship Id="rId21" Type="http://schemas.openxmlformats.org/officeDocument/2006/relationships/image" Target="../media/image77.png"/><Relationship Id="rId24" Type="http://schemas.openxmlformats.org/officeDocument/2006/relationships/image" Target="../media/image97.png"/><Relationship Id="rId23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0.png"/><Relationship Id="rId4" Type="http://schemas.openxmlformats.org/officeDocument/2006/relationships/image" Target="../media/image58.png"/><Relationship Id="rId9" Type="http://schemas.openxmlformats.org/officeDocument/2006/relationships/image" Target="../media/image72.png"/><Relationship Id="rId5" Type="http://schemas.openxmlformats.org/officeDocument/2006/relationships/image" Target="../media/image61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4.png"/><Relationship Id="rId11" Type="http://schemas.openxmlformats.org/officeDocument/2006/relationships/image" Target="../media/image66.png"/><Relationship Id="rId10" Type="http://schemas.openxmlformats.org/officeDocument/2006/relationships/image" Target="../media/image75.png"/><Relationship Id="rId13" Type="http://schemas.openxmlformats.org/officeDocument/2006/relationships/image" Target="../media/image65.png"/><Relationship Id="rId12" Type="http://schemas.openxmlformats.org/officeDocument/2006/relationships/image" Target="../media/image82.png"/><Relationship Id="rId15" Type="http://schemas.openxmlformats.org/officeDocument/2006/relationships/image" Target="../media/image88.png"/><Relationship Id="rId14" Type="http://schemas.openxmlformats.org/officeDocument/2006/relationships/image" Target="../media/image73.png"/><Relationship Id="rId17" Type="http://schemas.openxmlformats.org/officeDocument/2006/relationships/image" Target="../media/image92.png"/><Relationship Id="rId16" Type="http://schemas.openxmlformats.org/officeDocument/2006/relationships/image" Target="../media/image76.png"/><Relationship Id="rId19" Type="http://schemas.openxmlformats.org/officeDocument/2006/relationships/image" Target="../media/image80.png"/><Relationship Id="rId18" Type="http://schemas.openxmlformats.org/officeDocument/2006/relationships/image" Target="../media/image8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8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5" Type="http://schemas.openxmlformats.org/officeDocument/2006/relationships/image" Target="../media/image94.png"/><Relationship Id="rId6" Type="http://schemas.openxmlformats.org/officeDocument/2006/relationships/image" Target="../media/image83.png"/><Relationship Id="rId7" Type="http://schemas.openxmlformats.org/officeDocument/2006/relationships/image" Target="../media/image81.png"/><Relationship Id="rId8" Type="http://schemas.openxmlformats.org/officeDocument/2006/relationships/image" Target="../media/image86.png"/><Relationship Id="rId11" Type="http://schemas.openxmlformats.org/officeDocument/2006/relationships/image" Target="../media/image95.png"/><Relationship Id="rId10" Type="http://schemas.openxmlformats.org/officeDocument/2006/relationships/image" Target="../media/image1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Relationship Id="rId5" Type="http://schemas.openxmlformats.org/officeDocument/2006/relationships/image" Target="../media/image96.png"/><Relationship Id="rId6" Type="http://schemas.openxmlformats.org/officeDocument/2006/relationships/image" Target="../media/image124.png"/><Relationship Id="rId7" Type="http://schemas.openxmlformats.org/officeDocument/2006/relationships/image" Target="../media/image101.png"/><Relationship Id="rId8" Type="http://schemas.openxmlformats.org/officeDocument/2006/relationships/image" Target="../media/image93.png"/><Relationship Id="rId11" Type="http://schemas.openxmlformats.org/officeDocument/2006/relationships/image" Target="../media/image115.png"/><Relationship Id="rId10" Type="http://schemas.openxmlformats.org/officeDocument/2006/relationships/image" Target="../media/image110.png"/><Relationship Id="rId12" Type="http://schemas.openxmlformats.org/officeDocument/2006/relationships/image" Target="../media/image1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9" Type="http://schemas.openxmlformats.org/officeDocument/2006/relationships/image" Target="../media/image7.png"/><Relationship Id="rId5" Type="http://schemas.openxmlformats.org/officeDocument/2006/relationships/image" Target="../media/image102.png"/><Relationship Id="rId6" Type="http://schemas.openxmlformats.org/officeDocument/2006/relationships/image" Target="../media/image112.png"/><Relationship Id="rId7" Type="http://schemas.openxmlformats.org/officeDocument/2006/relationships/image" Target="../media/image104.png"/><Relationship Id="rId8" Type="http://schemas.openxmlformats.org/officeDocument/2006/relationships/image" Target="../media/image121.png"/><Relationship Id="rId11" Type="http://schemas.openxmlformats.org/officeDocument/2006/relationships/image" Target="../media/image103.png"/><Relationship Id="rId10" Type="http://schemas.openxmlformats.org/officeDocument/2006/relationships/image" Target="../media/image136.png"/><Relationship Id="rId12" Type="http://schemas.openxmlformats.org/officeDocument/2006/relationships/image" Target="../media/image1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26.png"/><Relationship Id="rId5" Type="http://schemas.openxmlformats.org/officeDocument/2006/relationships/image" Target="../media/image116.png"/><Relationship Id="rId6" Type="http://schemas.openxmlformats.org/officeDocument/2006/relationships/image" Target="../media/image114.png"/><Relationship Id="rId7" Type="http://schemas.openxmlformats.org/officeDocument/2006/relationships/image" Target="../media/image118.png"/><Relationship Id="rId8" Type="http://schemas.openxmlformats.org/officeDocument/2006/relationships/image" Target="../media/image111.png"/><Relationship Id="rId11" Type="http://schemas.openxmlformats.org/officeDocument/2006/relationships/image" Target="../media/image132.png"/><Relationship Id="rId10" Type="http://schemas.openxmlformats.org/officeDocument/2006/relationships/image" Target="../media/image117.png"/><Relationship Id="rId12" Type="http://schemas.openxmlformats.org/officeDocument/2006/relationships/image" Target="../media/image1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3.png"/><Relationship Id="rId4" Type="http://schemas.openxmlformats.org/officeDocument/2006/relationships/image" Target="../media/image129.png"/><Relationship Id="rId9" Type="http://schemas.openxmlformats.org/officeDocument/2006/relationships/image" Target="../media/image127.png"/><Relationship Id="rId5" Type="http://schemas.openxmlformats.org/officeDocument/2006/relationships/image" Target="../media/image150.png"/><Relationship Id="rId6" Type="http://schemas.openxmlformats.org/officeDocument/2006/relationships/image" Target="../media/image130.png"/><Relationship Id="rId7" Type="http://schemas.openxmlformats.org/officeDocument/2006/relationships/image" Target="../media/image120.png"/><Relationship Id="rId8" Type="http://schemas.openxmlformats.org/officeDocument/2006/relationships/image" Target="../media/image135.png"/><Relationship Id="rId11" Type="http://schemas.openxmlformats.org/officeDocument/2006/relationships/image" Target="../media/image134.png"/><Relationship Id="rId10" Type="http://schemas.openxmlformats.org/officeDocument/2006/relationships/image" Target="../media/image131.png"/><Relationship Id="rId12" Type="http://schemas.openxmlformats.org/officeDocument/2006/relationships/image" Target="../media/image1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8.png"/><Relationship Id="rId4" Type="http://schemas.openxmlformats.org/officeDocument/2006/relationships/image" Target="../media/image139.png"/><Relationship Id="rId9" Type="http://schemas.openxmlformats.org/officeDocument/2006/relationships/image" Target="../media/image149.png"/><Relationship Id="rId5" Type="http://schemas.openxmlformats.org/officeDocument/2006/relationships/image" Target="../media/image165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42.png"/><Relationship Id="rId10" Type="http://schemas.openxmlformats.org/officeDocument/2006/relationships/image" Target="../media/image16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8.xml"/><Relationship Id="rId4" Type="http://schemas.openxmlformats.org/officeDocument/2006/relationships/slide" Target="/ppt/slides/slide1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7.png"/><Relationship Id="rId4" Type="http://schemas.openxmlformats.org/officeDocument/2006/relationships/image" Target="../media/image140.png"/><Relationship Id="rId9" Type="http://schemas.openxmlformats.org/officeDocument/2006/relationships/image" Target="../media/image146.png"/><Relationship Id="rId5" Type="http://schemas.openxmlformats.org/officeDocument/2006/relationships/image" Target="../media/image145.png"/><Relationship Id="rId6" Type="http://schemas.openxmlformats.org/officeDocument/2006/relationships/image" Target="../media/image148.png"/><Relationship Id="rId7" Type="http://schemas.openxmlformats.org/officeDocument/2006/relationships/image" Target="../media/image173.png"/><Relationship Id="rId8" Type="http://schemas.openxmlformats.org/officeDocument/2006/relationships/image" Target="../media/image144.png"/><Relationship Id="rId11" Type="http://schemas.openxmlformats.org/officeDocument/2006/relationships/image" Target="../media/image154.png"/><Relationship Id="rId10" Type="http://schemas.openxmlformats.org/officeDocument/2006/relationships/image" Target="../media/image141.png"/><Relationship Id="rId13" Type="http://schemas.openxmlformats.org/officeDocument/2006/relationships/image" Target="../media/image151.png"/><Relationship Id="rId12" Type="http://schemas.openxmlformats.org/officeDocument/2006/relationships/image" Target="../media/image163.png"/><Relationship Id="rId15" Type="http://schemas.openxmlformats.org/officeDocument/2006/relationships/image" Target="../media/image156.png"/><Relationship Id="rId14" Type="http://schemas.openxmlformats.org/officeDocument/2006/relationships/image" Target="../media/image155.png"/><Relationship Id="rId17" Type="http://schemas.openxmlformats.org/officeDocument/2006/relationships/image" Target="../media/image158.png"/><Relationship Id="rId16" Type="http://schemas.openxmlformats.org/officeDocument/2006/relationships/image" Target="../media/image161.png"/><Relationship Id="rId19" Type="http://schemas.openxmlformats.org/officeDocument/2006/relationships/image" Target="../media/image168.png"/><Relationship Id="rId18" Type="http://schemas.openxmlformats.org/officeDocument/2006/relationships/image" Target="../media/image1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9.png"/><Relationship Id="rId4" Type="http://schemas.openxmlformats.org/officeDocument/2006/relationships/image" Target="../media/image162.png"/><Relationship Id="rId5" Type="http://schemas.openxmlformats.org/officeDocument/2006/relationships/image" Target="../media/image157.png"/><Relationship Id="rId6" Type="http://schemas.openxmlformats.org/officeDocument/2006/relationships/image" Target="../media/image1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1.png"/><Relationship Id="rId4" Type="http://schemas.openxmlformats.org/officeDocument/2006/relationships/image" Target="../media/image166.png"/><Relationship Id="rId9" Type="http://schemas.openxmlformats.org/officeDocument/2006/relationships/image" Target="../media/image195.png"/><Relationship Id="rId5" Type="http://schemas.openxmlformats.org/officeDocument/2006/relationships/image" Target="../media/image160.png"/><Relationship Id="rId6" Type="http://schemas.openxmlformats.org/officeDocument/2006/relationships/image" Target="../media/image170.png"/><Relationship Id="rId7" Type="http://schemas.openxmlformats.org/officeDocument/2006/relationships/image" Target="../media/image190.png"/><Relationship Id="rId8" Type="http://schemas.openxmlformats.org/officeDocument/2006/relationships/image" Target="../media/image169.png"/><Relationship Id="rId11" Type="http://schemas.openxmlformats.org/officeDocument/2006/relationships/image" Target="../media/image176.png"/><Relationship Id="rId10" Type="http://schemas.openxmlformats.org/officeDocument/2006/relationships/image" Target="../media/image180.png"/><Relationship Id="rId13" Type="http://schemas.openxmlformats.org/officeDocument/2006/relationships/image" Target="../media/image183.png"/><Relationship Id="rId12" Type="http://schemas.openxmlformats.org/officeDocument/2006/relationships/image" Target="../media/image1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2.png"/><Relationship Id="rId4" Type="http://schemas.openxmlformats.org/officeDocument/2006/relationships/image" Target="../media/image181.png"/><Relationship Id="rId5" Type="http://schemas.openxmlformats.org/officeDocument/2006/relationships/image" Target="../media/image178.png"/><Relationship Id="rId6" Type="http://schemas.openxmlformats.org/officeDocument/2006/relationships/image" Target="../media/image177.png"/><Relationship Id="rId7" Type="http://schemas.openxmlformats.org/officeDocument/2006/relationships/image" Target="../media/image175.png"/><Relationship Id="rId8" Type="http://schemas.openxmlformats.org/officeDocument/2006/relationships/image" Target="../media/image18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4.png"/><Relationship Id="rId4" Type="http://schemas.openxmlformats.org/officeDocument/2006/relationships/image" Target="../media/image179.png"/><Relationship Id="rId5" Type="http://schemas.openxmlformats.org/officeDocument/2006/relationships/image" Target="../media/image185.png"/><Relationship Id="rId6" Type="http://schemas.openxmlformats.org/officeDocument/2006/relationships/image" Target="../media/image19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3.png"/><Relationship Id="rId4" Type="http://schemas.openxmlformats.org/officeDocument/2006/relationships/image" Target="../media/image188.png"/><Relationship Id="rId5" Type="http://schemas.openxmlformats.org/officeDocument/2006/relationships/image" Target="../media/image196.png"/><Relationship Id="rId6" Type="http://schemas.openxmlformats.org/officeDocument/2006/relationships/image" Target="../media/image20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8.png"/><Relationship Id="rId4" Type="http://schemas.openxmlformats.org/officeDocument/2006/relationships/image" Target="../media/image189.png"/><Relationship Id="rId5" Type="http://schemas.openxmlformats.org/officeDocument/2006/relationships/image" Target="../media/image191.png"/><Relationship Id="rId6" Type="http://schemas.openxmlformats.org/officeDocument/2006/relationships/image" Target="../media/image18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2.png"/><Relationship Id="rId4" Type="http://schemas.openxmlformats.org/officeDocument/2006/relationships/image" Target="../media/image200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3.png"/><Relationship Id="rId4" Type="http://schemas.openxmlformats.org/officeDocument/2006/relationships/image" Target="../media/image202.png"/><Relationship Id="rId5" Type="http://schemas.openxmlformats.org/officeDocument/2006/relationships/image" Target="../media/image210.png"/><Relationship Id="rId6" Type="http://schemas.openxmlformats.org/officeDocument/2006/relationships/image" Target="../media/image20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3.png"/><Relationship Id="rId4" Type="http://schemas.openxmlformats.org/officeDocument/2006/relationships/image" Target="../media/image209.png"/><Relationship Id="rId5" Type="http://schemas.openxmlformats.org/officeDocument/2006/relationships/image" Target="../media/image221.png"/><Relationship Id="rId6" Type="http://schemas.openxmlformats.org/officeDocument/2006/relationships/image" Target="../media/image201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64.xml"/><Relationship Id="rId22" Type="http://schemas.openxmlformats.org/officeDocument/2006/relationships/slide" Target="/ppt/slides/slide62.xml"/><Relationship Id="rId21" Type="http://schemas.openxmlformats.org/officeDocument/2006/relationships/slide" Target="/ppt/slides/slide61.xml"/><Relationship Id="rId24" Type="http://schemas.openxmlformats.org/officeDocument/2006/relationships/slide" Target="/ppt/slides/slide66.xml"/><Relationship Id="rId23" Type="http://schemas.openxmlformats.org/officeDocument/2006/relationships/slide" Target="/ppt/slides/slide64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9.xml"/><Relationship Id="rId4" Type="http://schemas.openxmlformats.org/officeDocument/2006/relationships/slide" Target="/ppt/slides/slide13.xml"/><Relationship Id="rId9" Type="http://schemas.openxmlformats.org/officeDocument/2006/relationships/slide" Target="/ppt/slides/slide34.xml"/><Relationship Id="rId26" Type="http://schemas.openxmlformats.org/officeDocument/2006/relationships/slide" Target="/ppt/slides/slide69.xml"/><Relationship Id="rId25" Type="http://schemas.openxmlformats.org/officeDocument/2006/relationships/slide" Target="/ppt/slides/slide68.xml"/><Relationship Id="rId5" Type="http://schemas.openxmlformats.org/officeDocument/2006/relationships/slide" Target="/ppt/slides/slide15.xml"/><Relationship Id="rId6" Type="http://schemas.openxmlformats.org/officeDocument/2006/relationships/slide" Target="/ppt/slides/slide18.xml"/><Relationship Id="rId7" Type="http://schemas.openxmlformats.org/officeDocument/2006/relationships/slide" Target="/ppt/slides/slide24.xml"/><Relationship Id="rId8" Type="http://schemas.openxmlformats.org/officeDocument/2006/relationships/slide" Target="/ppt/slides/slide22.xml"/><Relationship Id="rId11" Type="http://schemas.openxmlformats.org/officeDocument/2006/relationships/slide" Target="/ppt/slides/slide41.xml"/><Relationship Id="rId10" Type="http://schemas.openxmlformats.org/officeDocument/2006/relationships/slide" Target="/ppt/slides/slide40.xml"/><Relationship Id="rId13" Type="http://schemas.openxmlformats.org/officeDocument/2006/relationships/slide" Target="/ppt/slides/slide45.xml"/><Relationship Id="rId12" Type="http://schemas.openxmlformats.org/officeDocument/2006/relationships/slide" Target="/ppt/slides/slide43.xml"/><Relationship Id="rId15" Type="http://schemas.openxmlformats.org/officeDocument/2006/relationships/slide" Target="/ppt/slides/slide48.xml"/><Relationship Id="rId14" Type="http://schemas.openxmlformats.org/officeDocument/2006/relationships/slide" Target="/ppt/slides/slide46.xml"/><Relationship Id="rId17" Type="http://schemas.openxmlformats.org/officeDocument/2006/relationships/slide" Target="/ppt/slides/slide52.xml"/><Relationship Id="rId16" Type="http://schemas.openxmlformats.org/officeDocument/2006/relationships/slide" Target="/ppt/slides/slide49.xml"/><Relationship Id="rId19" Type="http://schemas.openxmlformats.org/officeDocument/2006/relationships/slide" Target="/ppt/slides/slide58.xml"/><Relationship Id="rId18" Type="http://schemas.openxmlformats.org/officeDocument/2006/relationships/slide" Target="/ppt/slides/slide57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7.png"/><Relationship Id="rId4" Type="http://schemas.openxmlformats.org/officeDocument/2006/relationships/image" Target="../media/image205.png"/><Relationship Id="rId5" Type="http://schemas.openxmlformats.org/officeDocument/2006/relationships/image" Target="../media/image211.png"/><Relationship Id="rId6" Type="http://schemas.openxmlformats.org/officeDocument/2006/relationships/image" Target="../media/image2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2.png"/><Relationship Id="rId4" Type="http://schemas.openxmlformats.org/officeDocument/2006/relationships/image" Target="../media/image207.png"/><Relationship Id="rId5" Type="http://schemas.openxmlformats.org/officeDocument/2006/relationships/image" Target="../media/image225.png"/><Relationship Id="rId6" Type="http://schemas.openxmlformats.org/officeDocument/2006/relationships/image" Target="../media/image2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0.png"/><Relationship Id="rId4" Type="http://schemas.openxmlformats.org/officeDocument/2006/relationships/image" Target="../media/image215.png"/><Relationship Id="rId5" Type="http://schemas.openxmlformats.org/officeDocument/2006/relationships/image" Target="../media/image222.png"/><Relationship Id="rId6" Type="http://schemas.openxmlformats.org/officeDocument/2006/relationships/image" Target="../media/image2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2.png"/><Relationship Id="rId4" Type="http://schemas.openxmlformats.org/officeDocument/2006/relationships/image" Target="../media/image228.png"/><Relationship Id="rId5" Type="http://schemas.openxmlformats.org/officeDocument/2006/relationships/image" Target="../media/image226.png"/><Relationship Id="rId6" Type="http://schemas.openxmlformats.org/officeDocument/2006/relationships/image" Target="../media/image2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1.png"/><Relationship Id="rId4" Type="http://schemas.openxmlformats.org/officeDocument/2006/relationships/image" Target="../media/image245.png"/><Relationship Id="rId9" Type="http://schemas.openxmlformats.org/officeDocument/2006/relationships/image" Target="../media/image239.png"/><Relationship Id="rId5" Type="http://schemas.openxmlformats.org/officeDocument/2006/relationships/image" Target="../media/image234.png"/><Relationship Id="rId6" Type="http://schemas.openxmlformats.org/officeDocument/2006/relationships/image" Target="../media/image237.png"/><Relationship Id="rId7" Type="http://schemas.openxmlformats.org/officeDocument/2006/relationships/image" Target="../media/image218.png"/><Relationship Id="rId8" Type="http://schemas.openxmlformats.org/officeDocument/2006/relationships/image" Target="../media/image2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7.png"/><Relationship Id="rId4" Type="http://schemas.openxmlformats.org/officeDocument/2006/relationships/image" Target="../media/image230.png"/><Relationship Id="rId9" Type="http://schemas.openxmlformats.org/officeDocument/2006/relationships/image" Target="../media/image229.png"/><Relationship Id="rId5" Type="http://schemas.openxmlformats.org/officeDocument/2006/relationships/image" Target="../media/image253.png"/><Relationship Id="rId6" Type="http://schemas.openxmlformats.org/officeDocument/2006/relationships/image" Target="../media/image235.png"/><Relationship Id="rId7" Type="http://schemas.openxmlformats.org/officeDocument/2006/relationships/image" Target="../media/image244.png"/><Relationship Id="rId8" Type="http://schemas.openxmlformats.org/officeDocument/2006/relationships/image" Target="../media/image2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0.png"/><Relationship Id="rId4" Type="http://schemas.openxmlformats.org/officeDocument/2006/relationships/image" Target="../media/image236.png"/><Relationship Id="rId5" Type="http://schemas.openxmlformats.org/officeDocument/2006/relationships/image" Target="../media/image235.png"/><Relationship Id="rId6" Type="http://schemas.openxmlformats.org/officeDocument/2006/relationships/image" Target="../media/image20.png"/><Relationship Id="rId7" Type="http://schemas.openxmlformats.org/officeDocument/2006/relationships/image" Target="../media/image2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6.png"/><Relationship Id="rId4" Type="http://schemas.openxmlformats.org/officeDocument/2006/relationships/image" Target="../media/image242.png"/><Relationship Id="rId5" Type="http://schemas.openxmlformats.org/officeDocument/2006/relationships/image" Target="../media/image248.png"/><Relationship Id="rId6" Type="http://schemas.openxmlformats.org/officeDocument/2006/relationships/image" Target="../media/image254.png"/><Relationship Id="rId7" Type="http://schemas.openxmlformats.org/officeDocument/2006/relationships/image" Target="../media/image2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1.png"/><Relationship Id="rId4" Type="http://schemas.openxmlformats.org/officeDocument/2006/relationships/image" Target="../media/image263.png"/><Relationship Id="rId9" Type="http://schemas.openxmlformats.org/officeDocument/2006/relationships/image" Target="../media/image247.png"/><Relationship Id="rId5" Type="http://schemas.openxmlformats.org/officeDocument/2006/relationships/image" Target="../media/image256.png"/><Relationship Id="rId6" Type="http://schemas.openxmlformats.org/officeDocument/2006/relationships/image" Target="../media/image250.png"/><Relationship Id="rId7" Type="http://schemas.openxmlformats.org/officeDocument/2006/relationships/image" Target="../media/image259.png"/><Relationship Id="rId8" Type="http://schemas.openxmlformats.org/officeDocument/2006/relationships/image" Target="../media/image313.png"/><Relationship Id="rId11" Type="http://schemas.openxmlformats.org/officeDocument/2006/relationships/image" Target="../media/image252.png"/><Relationship Id="rId10" Type="http://schemas.openxmlformats.org/officeDocument/2006/relationships/image" Target="../media/image255.png"/><Relationship Id="rId13" Type="http://schemas.openxmlformats.org/officeDocument/2006/relationships/image" Target="../media/image251.png"/><Relationship Id="rId12" Type="http://schemas.openxmlformats.org/officeDocument/2006/relationships/image" Target="../media/image307.png"/><Relationship Id="rId15" Type="http://schemas.openxmlformats.org/officeDocument/2006/relationships/image" Target="../media/image261.png"/><Relationship Id="rId14" Type="http://schemas.openxmlformats.org/officeDocument/2006/relationships/image" Target="../media/image260.png"/><Relationship Id="rId17" Type="http://schemas.openxmlformats.org/officeDocument/2006/relationships/image" Target="../media/image267.png"/><Relationship Id="rId16" Type="http://schemas.openxmlformats.org/officeDocument/2006/relationships/image" Target="../media/image276.png"/><Relationship Id="rId18" Type="http://schemas.openxmlformats.org/officeDocument/2006/relationships/image" Target="../media/image2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4.png"/><Relationship Id="rId4" Type="http://schemas.openxmlformats.org/officeDocument/2006/relationships/image" Target="../media/image270.png"/><Relationship Id="rId9" Type="http://schemas.openxmlformats.org/officeDocument/2006/relationships/image" Target="../media/image268.png"/><Relationship Id="rId5" Type="http://schemas.openxmlformats.org/officeDocument/2006/relationships/image" Target="../media/image258.png"/><Relationship Id="rId6" Type="http://schemas.openxmlformats.org/officeDocument/2006/relationships/image" Target="../media/image265.png"/><Relationship Id="rId7" Type="http://schemas.openxmlformats.org/officeDocument/2006/relationships/image" Target="../media/image264.png"/><Relationship Id="rId8" Type="http://schemas.openxmlformats.org/officeDocument/2006/relationships/image" Target="../media/image257.png"/><Relationship Id="rId11" Type="http://schemas.openxmlformats.org/officeDocument/2006/relationships/image" Target="../media/image262.png"/><Relationship Id="rId10" Type="http://schemas.openxmlformats.org/officeDocument/2006/relationships/image" Target="../media/image275.png"/><Relationship Id="rId12" Type="http://schemas.openxmlformats.org/officeDocument/2006/relationships/image" Target="../media/image2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1.png"/><Relationship Id="rId22" Type="http://schemas.openxmlformats.org/officeDocument/2006/relationships/image" Target="../media/image292.png"/><Relationship Id="rId21" Type="http://schemas.openxmlformats.org/officeDocument/2006/relationships/image" Target="../media/image284.png"/><Relationship Id="rId24" Type="http://schemas.openxmlformats.org/officeDocument/2006/relationships/image" Target="../media/image291.png"/><Relationship Id="rId23" Type="http://schemas.openxmlformats.org/officeDocument/2006/relationships/image" Target="../media/image3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9.png"/><Relationship Id="rId4" Type="http://schemas.openxmlformats.org/officeDocument/2006/relationships/image" Target="../media/image272.png"/><Relationship Id="rId9" Type="http://schemas.openxmlformats.org/officeDocument/2006/relationships/image" Target="../media/image281.png"/><Relationship Id="rId26" Type="http://schemas.openxmlformats.org/officeDocument/2006/relationships/image" Target="../media/image296.png"/><Relationship Id="rId25" Type="http://schemas.openxmlformats.org/officeDocument/2006/relationships/image" Target="../media/image294.png"/><Relationship Id="rId28" Type="http://schemas.openxmlformats.org/officeDocument/2006/relationships/image" Target="../media/image314.png"/><Relationship Id="rId27" Type="http://schemas.openxmlformats.org/officeDocument/2006/relationships/image" Target="../media/image295.png"/><Relationship Id="rId5" Type="http://schemas.openxmlformats.org/officeDocument/2006/relationships/image" Target="../media/image280.png"/><Relationship Id="rId6" Type="http://schemas.openxmlformats.org/officeDocument/2006/relationships/image" Target="../media/image266.png"/><Relationship Id="rId29" Type="http://schemas.openxmlformats.org/officeDocument/2006/relationships/image" Target="../media/image325.png"/><Relationship Id="rId7" Type="http://schemas.openxmlformats.org/officeDocument/2006/relationships/image" Target="../media/image279.png"/><Relationship Id="rId8" Type="http://schemas.openxmlformats.org/officeDocument/2006/relationships/image" Target="../media/image282.png"/><Relationship Id="rId11" Type="http://schemas.openxmlformats.org/officeDocument/2006/relationships/image" Target="../media/image288.png"/><Relationship Id="rId10" Type="http://schemas.openxmlformats.org/officeDocument/2006/relationships/image" Target="../media/image283.png"/><Relationship Id="rId13" Type="http://schemas.openxmlformats.org/officeDocument/2006/relationships/image" Target="../media/image277.png"/><Relationship Id="rId12" Type="http://schemas.openxmlformats.org/officeDocument/2006/relationships/image" Target="../media/image321.png"/><Relationship Id="rId15" Type="http://schemas.openxmlformats.org/officeDocument/2006/relationships/image" Target="../media/image278.png"/><Relationship Id="rId14" Type="http://schemas.openxmlformats.org/officeDocument/2006/relationships/image" Target="../media/image286.png"/><Relationship Id="rId17" Type="http://schemas.openxmlformats.org/officeDocument/2006/relationships/image" Target="../media/image289.png"/><Relationship Id="rId16" Type="http://schemas.openxmlformats.org/officeDocument/2006/relationships/image" Target="../media/image290.png"/><Relationship Id="rId19" Type="http://schemas.openxmlformats.org/officeDocument/2006/relationships/image" Target="../media/image293.png"/><Relationship Id="rId18" Type="http://schemas.openxmlformats.org/officeDocument/2006/relationships/image" Target="../media/image28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7.png"/><Relationship Id="rId22" Type="http://schemas.openxmlformats.org/officeDocument/2006/relationships/image" Target="../media/image322.png"/><Relationship Id="rId21" Type="http://schemas.openxmlformats.org/officeDocument/2006/relationships/image" Target="../media/image319.png"/><Relationship Id="rId24" Type="http://schemas.openxmlformats.org/officeDocument/2006/relationships/image" Target="../media/image316.png"/><Relationship Id="rId23" Type="http://schemas.openxmlformats.org/officeDocument/2006/relationships/image" Target="../media/image3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287.png"/><Relationship Id="rId9" Type="http://schemas.openxmlformats.org/officeDocument/2006/relationships/image" Target="../media/image302.png"/><Relationship Id="rId25" Type="http://schemas.openxmlformats.org/officeDocument/2006/relationships/image" Target="../media/image28.png"/><Relationship Id="rId5" Type="http://schemas.openxmlformats.org/officeDocument/2006/relationships/image" Target="../media/image305.png"/><Relationship Id="rId6" Type="http://schemas.openxmlformats.org/officeDocument/2006/relationships/image" Target="../media/image298.png"/><Relationship Id="rId7" Type="http://schemas.openxmlformats.org/officeDocument/2006/relationships/image" Target="../media/image306.png"/><Relationship Id="rId8" Type="http://schemas.openxmlformats.org/officeDocument/2006/relationships/image" Target="../media/image310.png"/><Relationship Id="rId11" Type="http://schemas.openxmlformats.org/officeDocument/2006/relationships/image" Target="../media/image308.png"/><Relationship Id="rId10" Type="http://schemas.openxmlformats.org/officeDocument/2006/relationships/image" Target="../media/image300.png"/><Relationship Id="rId13" Type="http://schemas.openxmlformats.org/officeDocument/2006/relationships/image" Target="../media/image304.png"/><Relationship Id="rId12" Type="http://schemas.openxmlformats.org/officeDocument/2006/relationships/image" Target="../media/image309.png"/><Relationship Id="rId15" Type="http://schemas.openxmlformats.org/officeDocument/2006/relationships/image" Target="../media/image299.png"/><Relationship Id="rId14" Type="http://schemas.openxmlformats.org/officeDocument/2006/relationships/image" Target="../media/image301.png"/><Relationship Id="rId17" Type="http://schemas.openxmlformats.org/officeDocument/2006/relationships/image" Target="../media/image303.png"/><Relationship Id="rId16" Type="http://schemas.openxmlformats.org/officeDocument/2006/relationships/image" Target="../media/image315.png"/><Relationship Id="rId19" Type="http://schemas.openxmlformats.org/officeDocument/2006/relationships/image" Target="../media/image331.png"/><Relationship Id="rId18" Type="http://schemas.openxmlformats.org/officeDocument/2006/relationships/image" Target="../media/image312.png"/></Relationships>
</file>

<file path=ppt/slides/_rels/slide4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8.png"/><Relationship Id="rId22" Type="http://schemas.openxmlformats.org/officeDocument/2006/relationships/image" Target="../media/image60.png"/><Relationship Id="rId21" Type="http://schemas.openxmlformats.org/officeDocument/2006/relationships/image" Target="../media/image64.png"/><Relationship Id="rId24" Type="http://schemas.openxmlformats.org/officeDocument/2006/relationships/image" Target="../media/image63.png"/><Relationship Id="rId23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2.png"/><Relationship Id="rId4" Type="http://schemas.openxmlformats.org/officeDocument/2006/relationships/image" Target="../media/image338.png"/><Relationship Id="rId9" Type="http://schemas.openxmlformats.org/officeDocument/2006/relationships/image" Target="../media/image337.png"/><Relationship Id="rId26" Type="http://schemas.openxmlformats.org/officeDocument/2006/relationships/image" Target="../media/image67.png"/><Relationship Id="rId25" Type="http://schemas.openxmlformats.org/officeDocument/2006/relationships/image" Target="../media/image53.png"/><Relationship Id="rId5" Type="http://schemas.openxmlformats.org/officeDocument/2006/relationships/image" Target="../media/image340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20.png"/><Relationship Id="rId11" Type="http://schemas.openxmlformats.org/officeDocument/2006/relationships/image" Target="../media/image324.png"/><Relationship Id="rId10" Type="http://schemas.openxmlformats.org/officeDocument/2006/relationships/image" Target="../media/image330.png"/><Relationship Id="rId13" Type="http://schemas.openxmlformats.org/officeDocument/2006/relationships/image" Target="../media/image326.png"/><Relationship Id="rId12" Type="http://schemas.openxmlformats.org/officeDocument/2006/relationships/image" Target="../media/image323.png"/><Relationship Id="rId15" Type="http://schemas.openxmlformats.org/officeDocument/2006/relationships/image" Target="../media/image46.png"/><Relationship Id="rId14" Type="http://schemas.openxmlformats.org/officeDocument/2006/relationships/image" Target="../media/image51.png"/><Relationship Id="rId17" Type="http://schemas.openxmlformats.org/officeDocument/2006/relationships/image" Target="../media/image328.png"/><Relationship Id="rId16" Type="http://schemas.openxmlformats.org/officeDocument/2006/relationships/image" Target="../media/image50.png"/><Relationship Id="rId19" Type="http://schemas.openxmlformats.org/officeDocument/2006/relationships/image" Target="../media/image345.png"/><Relationship Id="rId18" Type="http://schemas.openxmlformats.org/officeDocument/2006/relationships/image" Target="../media/image336.png"/></Relationships>
</file>

<file path=ppt/slides/_rels/slide45.xml.rels><?xml version="1.0" encoding="UTF-8" standalone="yes"?><Relationships xmlns="http://schemas.openxmlformats.org/package/2006/relationships"><Relationship Id="rId20" Type="http://schemas.openxmlformats.org/officeDocument/2006/relationships/image" Target="../media/image84.png"/><Relationship Id="rId22" Type="http://schemas.openxmlformats.org/officeDocument/2006/relationships/image" Target="../media/image87.png"/><Relationship Id="rId21" Type="http://schemas.openxmlformats.org/officeDocument/2006/relationships/image" Target="../media/image77.png"/><Relationship Id="rId24" Type="http://schemas.openxmlformats.org/officeDocument/2006/relationships/image" Target="../media/image97.png"/><Relationship Id="rId23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Relationship Id="rId4" Type="http://schemas.openxmlformats.org/officeDocument/2006/relationships/image" Target="../media/image58.png"/><Relationship Id="rId9" Type="http://schemas.openxmlformats.org/officeDocument/2006/relationships/image" Target="../media/image72.png"/><Relationship Id="rId26" Type="http://schemas.openxmlformats.org/officeDocument/2006/relationships/image" Target="../media/image85.png"/><Relationship Id="rId25" Type="http://schemas.openxmlformats.org/officeDocument/2006/relationships/image" Target="../media/image78.png"/><Relationship Id="rId28" Type="http://schemas.openxmlformats.org/officeDocument/2006/relationships/image" Target="../media/image83.png"/><Relationship Id="rId27" Type="http://schemas.openxmlformats.org/officeDocument/2006/relationships/image" Target="../media/image94.png"/><Relationship Id="rId5" Type="http://schemas.openxmlformats.org/officeDocument/2006/relationships/image" Target="../media/image61.png"/><Relationship Id="rId6" Type="http://schemas.openxmlformats.org/officeDocument/2006/relationships/image" Target="../media/image68.png"/><Relationship Id="rId29" Type="http://schemas.openxmlformats.org/officeDocument/2006/relationships/image" Target="../media/image81.png"/><Relationship Id="rId7" Type="http://schemas.openxmlformats.org/officeDocument/2006/relationships/image" Target="../media/image69.png"/><Relationship Id="rId8" Type="http://schemas.openxmlformats.org/officeDocument/2006/relationships/image" Target="../media/image74.png"/><Relationship Id="rId31" Type="http://schemas.openxmlformats.org/officeDocument/2006/relationships/image" Target="../media/image90.png"/><Relationship Id="rId30" Type="http://schemas.openxmlformats.org/officeDocument/2006/relationships/image" Target="../media/image86.png"/><Relationship Id="rId11" Type="http://schemas.openxmlformats.org/officeDocument/2006/relationships/image" Target="../media/image66.png"/><Relationship Id="rId33" Type="http://schemas.openxmlformats.org/officeDocument/2006/relationships/image" Target="../media/image95.png"/><Relationship Id="rId10" Type="http://schemas.openxmlformats.org/officeDocument/2006/relationships/image" Target="../media/image75.png"/><Relationship Id="rId32" Type="http://schemas.openxmlformats.org/officeDocument/2006/relationships/image" Target="../media/image100.png"/><Relationship Id="rId13" Type="http://schemas.openxmlformats.org/officeDocument/2006/relationships/image" Target="../media/image65.png"/><Relationship Id="rId12" Type="http://schemas.openxmlformats.org/officeDocument/2006/relationships/image" Target="../media/image82.png"/><Relationship Id="rId15" Type="http://schemas.openxmlformats.org/officeDocument/2006/relationships/image" Target="../media/image88.png"/><Relationship Id="rId14" Type="http://schemas.openxmlformats.org/officeDocument/2006/relationships/image" Target="../media/image73.png"/><Relationship Id="rId17" Type="http://schemas.openxmlformats.org/officeDocument/2006/relationships/image" Target="../media/image92.png"/><Relationship Id="rId16" Type="http://schemas.openxmlformats.org/officeDocument/2006/relationships/image" Target="../media/image76.png"/><Relationship Id="rId19" Type="http://schemas.openxmlformats.org/officeDocument/2006/relationships/image" Target="../media/image80.png"/><Relationship Id="rId18" Type="http://schemas.openxmlformats.org/officeDocument/2006/relationships/image" Target="../media/image89.png"/></Relationships>
</file>

<file path=ppt/slides/_rels/slide4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6.png"/><Relationship Id="rId22" Type="http://schemas.openxmlformats.org/officeDocument/2006/relationships/image" Target="../media/image158.png"/><Relationship Id="rId21" Type="http://schemas.openxmlformats.org/officeDocument/2006/relationships/image" Target="../media/image161.png"/><Relationship Id="rId24" Type="http://schemas.openxmlformats.org/officeDocument/2006/relationships/image" Target="../media/image154.png"/><Relationship Id="rId23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4.png"/><Relationship Id="rId4" Type="http://schemas.openxmlformats.org/officeDocument/2006/relationships/image" Target="../media/image123.png"/><Relationship Id="rId9" Type="http://schemas.openxmlformats.org/officeDocument/2006/relationships/image" Target="../media/image135.png"/><Relationship Id="rId26" Type="http://schemas.openxmlformats.org/officeDocument/2006/relationships/image" Target="../media/image163.png"/><Relationship Id="rId25" Type="http://schemas.openxmlformats.org/officeDocument/2006/relationships/image" Target="../media/image146.png"/><Relationship Id="rId28" Type="http://schemas.openxmlformats.org/officeDocument/2006/relationships/image" Target="../media/image128.png"/><Relationship Id="rId27" Type="http://schemas.openxmlformats.org/officeDocument/2006/relationships/image" Target="../media/image151.png"/><Relationship Id="rId5" Type="http://schemas.openxmlformats.org/officeDocument/2006/relationships/image" Target="../media/image129.png"/><Relationship Id="rId6" Type="http://schemas.openxmlformats.org/officeDocument/2006/relationships/image" Target="../media/image150.png"/><Relationship Id="rId29" Type="http://schemas.openxmlformats.org/officeDocument/2006/relationships/image" Target="../media/image139.png"/><Relationship Id="rId7" Type="http://schemas.openxmlformats.org/officeDocument/2006/relationships/image" Target="../media/image130.png"/><Relationship Id="rId8" Type="http://schemas.openxmlformats.org/officeDocument/2006/relationships/image" Target="../media/image120.png"/><Relationship Id="rId31" Type="http://schemas.openxmlformats.org/officeDocument/2006/relationships/image" Target="../media/image137.png"/><Relationship Id="rId30" Type="http://schemas.openxmlformats.org/officeDocument/2006/relationships/image" Target="../media/image165.png"/><Relationship Id="rId11" Type="http://schemas.openxmlformats.org/officeDocument/2006/relationships/image" Target="../media/image131.png"/><Relationship Id="rId33" Type="http://schemas.openxmlformats.org/officeDocument/2006/relationships/image" Target="../media/image142.png"/><Relationship Id="rId10" Type="http://schemas.openxmlformats.org/officeDocument/2006/relationships/image" Target="../media/image127.png"/><Relationship Id="rId32" Type="http://schemas.openxmlformats.org/officeDocument/2006/relationships/image" Target="../media/image138.png"/><Relationship Id="rId13" Type="http://schemas.openxmlformats.org/officeDocument/2006/relationships/image" Target="../media/image133.png"/><Relationship Id="rId35" Type="http://schemas.openxmlformats.org/officeDocument/2006/relationships/image" Target="../media/image164.png"/><Relationship Id="rId12" Type="http://schemas.openxmlformats.org/officeDocument/2006/relationships/image" Target="../media/image134.png"/><Relationship Id="rId34" Type="http://schemas.openxmlformats.org/officeDocument/2006/relationships/image" Target="../media/image149.png"/><Relationship Id="rId15" Type="http://schemas.openxmlformats.org/officeDocument/2006/relationships/image" Target="../media/image173.png"/><Relationship Id="rId14" Type="http://schemas.openxmlformats.org/officeDocument/2006/relationships/image" Target="../media/image148.png"/><Relationship Id="rId17" Type="http://schemas.openxmlformats.org/officeDocument/2006/relationships/image" Target="../media/image140.png"/><Relationship Id="rId16" Type="http://schemas.openxmlformats.org/officeDocument/2006/relationships/image" Target="../media/image147.png"/><Relationship Id="rId19" Type="http://schemas.openxmlformats.org/officeDocument/2006/relationships/image" Target="../media/image155.png"/><Relationship Id="rId18" Type="http://schemas.openxmlformats.org/officeDocument/2006/relationships/image" Target="../media/image1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26.png"/><Relationship Id="rId5" Type="http://schemas.openxmlformats.org/officeDocument/2006/relationships/image" Target="../media/image116.png"/><Relationship Id="rId6" Type="http://schemas.openxmlformats.org/officeDocument/2006/relationships/image" Target="../media/image114.png"/><Relationship Id="rId7" Type="http://schemas.openxmlformats.org/officeDocument/2006/relationships/image" Target="../media/image118.png"/><Relationship Id="rId8" Type="http://schemas.openxmlformats.org/officeDocument/2006/relationships/image" Target="../media/image111.png"/><Relationship Id="rId11" Type="http://schemas.openxmlformats.org/officeDocument/2006/relationships/image" Target="../media/image132.png"/><Relationship Id="rId10" Type="http://schemas.openxmlformats.org/officeDocument/2006/relationships/image" Target="../media/image117.png"/><Relationship Id="rId13" Type="http://schemas.openxmlformats.org/officeDocument/2006/relationships/image" Target="../media/image159.png"/><Relationship Id="rId12" Type="http://schemas.openxmlformats.org/officeDocument/2006/relationships/image" Target="../media/image122.png"/><Relationship Id="rId15" Type="http://schemas.openxmlformats.org/officeDocument/2006/relationships/image" Target="../media/image157.png"/><Relationship Id="rId14" Type="http://schemas.openxmlformats.org/officeDocument/2006/relationships/image" Target="../media/image162.png"/><Relationship Id="rId16" Type="http://schemas.openxmlformats.org/officeDocument/2006/relationships/image" Target="../media/image167.png"/></Relationships>
</file>

<file path=ppt/slides/_rels/slide48.xml.rels><?xml version="1.0" encoding="UTF-8" standalone="yes"?><Relationships xmlns="http://schemas.openxmlformats.org/package/2006/relationships"><Relationship Id="rId20" Type="http://schemas.openxmlformats.org/officeDocument/2006/relationships/image" Target="../media/image98.png"/><Relationship Id="rId22" Type="http://schemas.openxmlformats.org/officeDocument/2006/relationships/image" Target="../media/image105.png"/><Relationship Id="rId21" Type="http://schemas.openxmlformats.org/officeDocument/2006/relationships/image" Target="../media/image99.png"/><Relationship Id="rId24" Type="http://schemas.openxmlformats.org/officeDocument/2006/relationships/image" Target="../media/image101.png"/><Relationship Id="rId23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0.png"/><Relationship Id="rId4" Type="http://schemas.openxmlformats.org/officeDocument/2006/relationships/image" Target="../media/image170.png"/><Relationship Id="rId9" Type="http://schemas.openxmlformats.org/officeDocument/2006/relationships/image" Target="../media/image176.png"/><Relationship Id="rId26" Type="http://schemas.openxmlformats.org/officeDocument/2006/relationships/image" Target="../media/image124.png"/><Relationship Id="rId25" Type="http://schemas.openxmlformats.org/officeDocument/2006/relationships/image" Target="../media/image96.png"/><Relationship Id="rId28" Type="http://schemas.openxmlformats.org/officeDocument/2006/relationships/image" Target="../media/image115.png"/><Relationship Id="rId27" Type="http://schemas.openxmlformats.org/officeDocument/2006/relationships/image" Target="../media/image110.png"/><Relationship Id="rId5" Type="http://schemas.openxmlformats.org/officeDocument/2006/relationships/image" Target="../media/image190.png"/><Relationship Id="rId6" Type="http://schemas.openxmlformats.org/officeDocument/2006/relationships/image" Target="../media/image169.png"/><Relationship Id="rId29" Type="http://schemas.openxmlformats.org/officeDocument/2006/relationships/image" Target="../media/image109.png"/><Relationship Id="rId7" Type="http://schemas.openxmlformats.org/officeDocument/2006/relationships/image" Target="../media/image195.png"/><Relationship Id="rId8" Type="http://schemas.openxmlformats.org/officeDocument/2006/relationships/image" Target="../media/image180.png"/><Relationship Id="rId11" Type="http://schemas.openxmlformats.org/officeDocument/2006/relationships/image" Target="../media/image183.png"/><Relationship Id="rId10" Type="http://schemas.openxmlformats.org/officeDocument/2006/relationships/image" Target="../media/image172.png"/><Relationship Id="rId13" Type="http://schemas.openxmlformats.org/officeDocument/2006/relationships/image" Target="../media/image166.png"/><Relationship Id="rId12" Type="http://schemas.openxmlformats.org/officeDocument/2006/relationships/image" Target="../media/image171.png"/><Relationship Id="rId15" Type="http://schemas.openxmlformats.org/officeDocument/2006/relationships/image" Target="../media/image181.png"/><Relationship Id="rId14" Type="http://schemas.openxmlformats.org/officeDocument/2006/relationships/image" Target="../media/image182.png"/><Relationship Id="rId17" Type="http://schemas.openxmlformats.org/officeDocument/2006/relationships/image" Target="../media/image177.png"/><Relationship Id="rId16" Type="http://schemas.openxmlformats.org/officeDocument/2006/relationships/image" Target="../media/image178.png"/><Relationship Id="rId19" Type="http://schemas.openxmlformats.org/officeDocument/2006/relationships/image" Target="../media/image187.png"/><Relationship Id="rId18" Type="http://schemas.openxmlformats.org/officeDocument/2006/relationships/image" Target="../media/image1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4.png"/><Relationship Id="rId4" Type="http://schemas.openxmlformats.org/officeDocument/2006/relationships/image" Target="../media/image179.png"/><Relationship Id="rId9" Type="http://schemas.openxmlformats.org/officeDocument/2006/relationships/image" Target="../media/image191.png"/><Relationship Id="rId5" Type="http://schemas.openxmlformats.org/officeDocument/2006/relationships/image" Target="../media/image196.png"/><Relationship Id="rId6" Type="http://schemas.openxmlformats.org/officeDocument/2006/relationships/image" Target="../media/image204.png"/><Relationship Id="rId7" Type="http://schemas.openxmlformats.org/officeDocument/2006/relationships/image" Target="../media/image193.png"/><Relationship Id="rId8" Type="http://schemas.openxmlformats.org/officeDocument/2006/relationships/image" Target="../media/image188.png"/><Relationship Id="rId11" Type="http://schemas.openxmlformats.org/officeDocument/2006/relationships/image" Target="../media/image208.png"/><Relationship Id="rId10" Type="http://schemas.openxmlformats.org/officeDocument/2006/relationships/image" Target="../media/image186.png"/><Relationship Id="rId12" Type="http://schemas.openxmlformats.org/officeDocument/2006/relationships/image" Target="../media/image18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21.png"/><Relationship Id="rId5" Type="http://schemas.openxmlformats.org/officeDocument/2006/relationships/image" Target="../media/image210.png"/><Relationship Id="rId6" Type="http://schemas.openxmlformats.org/officeDocument/2006/relationships/image" Target="../media/image206.png"/><Relationship Id="rId7" Type="http://schemas.openxmlformats.org/officeDocument/2006/relationships/image" Target="../media/image213.png"/><Relationship Id="rId8" Type="http://schemas.openxmlformats.org/officeDocument/2006/relationships/image" Target="../media/image209.png"/><Relationship Id="rId11" Type="http://schemas.openxmlformats.org/officeDocument/2006/relationships/image" Target="../media/image211.png"/><Relationship Id="rId10" Type="http://schemas.openxmlformats.org/officeDocument/2006/relationships/image" Target="../media/image201.png"/><Relationship Id="rId13" Type="http://schemas.openxmlformats.org/officeDocument/2006/relationships/image" Target="../media/image197.png"/><Relationship Id="rId12" Type="http://schemas.openxmlformats.org/officeDocument/2006/relationships/image" Target="../media/image216.png"/><Relationship Id="rId15" Type="http://schemas.openxmlformats.org/officeDocument/2006/relationships/image" Target="../media/image335.png"/><Relationship Id="rId14" Type="http://schemas.openxmlformats.org/officeDocument/2006/relationships/image" Target="../media/image205.png"/><Relationship Id="rId17" Type="http://schemas.openxmlformats.org/officeDocument/2006/relationships/image" Target="../media/image225.png"/><Relationship Id="rId16" Type="http://schemas.openxmlformats.org/officeDocument/2006/relationships/image" Target="../media/image353.png"/><Relationship Id="rId18" Type="http://schemas.openxmlformats.org/officeDocument/2006/relationships/image" Target="../media/image2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2.png"/><Relationship Id="rId4" Type="http://schemas.openxmlformats.org/officeDocument/2006/relationships/image" Target="../media/image200.png"/><Relationship Id="rId9" Type="http://schemas.openxmlformats.org/officeDocument/2006/relationships/image" Target="../media/image220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185.png"/><Relationship Id="rId8" Type="http://schemas.openxmlformats.org/officeDocument/2006/relationships/image" Target="../media/image194.png"/><Relationship Id="rId11" Type="http://schemas.openxmlformats.org/officeDocument/2006/relationships/image" Target="../media/image226.png"/><Relationship Id="rId10" Type="http://schemas.openxmlformats.org/officeDocument/2006/relationships/image" Target="../media/image215.png"/><Relationship Id="rId13" Type="http://schemas.openxmlformats.org/officeDocument/2006/relationships/image" Target="../media/image222.png"/><Relationship Id="rId12" Type="http://schemas.openxmlformats.org/officeDocument/2006/relationships/image" Target="../media/image223.png"/><Relationship Id="rId15" Type="http://schemas.openxmlformats.org/officeDocument/2006/relationships/image" Target="../media/image232.png"/><Relationship Id="rId14" Type="http://schemas.openxmlformats.org/officeDocument/2006/relationships/image" Target="../media/image219.png"/><Relationship Id="rId16" Type="http://schemas.openxmlformats.org/officeDocument/2006/relationships/image" Target="../media/image2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1.png"/><Relationship Id="rId4" Type="http://schemas.openxmlformats.org/officeDocument/2006/relationships/image" Target="../media/image245.png"/><Relationship Id="rId9" Type="http://schemas.openxmlformats.org/officeDocument/2006/relationships/image" Target="../media/image237.png"/><Relationship Id="rId5" Type="http://schemas.openxmlformats.org/officeDocument/2006/relationships/image" Target="../media/image234.png"/><Relationship Id="rId6" Type="http://schemas.openxmlformats.org/officeDocument/2006/relationships/image" Target="../media/image240.png"/><Relationship Id="rId7" Type="http://schemas.openxmlformats.org/officeDocument/2006/relationships/image" Target="../media/image236.png"/><Relationship Id="rId8" Type="http://schemas.openxmlformats.org/officeDocument/2006/relationships/image" Target="../media/image235.png"/><Relationship Id="rId11" Type="http://schemas.openxmlformats.org/officeDocument/2006/relationships/image" Target="../media/image217.png"/><Relationship Id="rId10" Type="http://schemas.openxmlformats.org/officeDocument/2006/relationships/image" Target="../media/image218.png"/><Relationship Id="rId13" Type="http://schemas.openxmlformats.org/officeDocument/2006/relationships/image" Target="../media/image342.png"/><Relationship Id="rId12" Type="http://schemas.openxmlformats.org/officeDocument/2006/relationships/image" Target="../media/image244.png"/><Relationship Id="rId15" Type="http://schemas.openxmlformats.org/officeDocument/2006/relationships/image" Target="../media/image358.png"/><Relationship Id="rId14" Type="http://schemas.openxmlformats.org/officeDocument/2006/relationships/image" Target="../media/image246.png"/><Relationship Id="rId16" Type="http://schemas.openxmlformats.org/officeDocument/2006/relationships/image" Target="../media/image2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2.png"/><Relationship Id="rId4" Type="http://schemas.openxmlformats.org/officeDocument/2006/relationships/image" Target="../media/image347.png"/><Relationship Id="rId5" Type="http://schemas.openxmlformats.org/officeDocument/2006/relationships/image" Target="../media/image349.png"/><Relationship Id="rId6" Type="http://schemas.openxmlformats.org/officeDocument/2006/relationships/image" Target="../media/image3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Relationship Id="rId4" Type="http://schemas.openxmlformats.org/officeDocument/2006/relationships/image" Target="../media/image360.png"/><Relationship Id="rId9" Type="http://schemas.openxmlformats.org/officeDocument/2006/relationships/image" Target="../media/image350.png"/><Relationship Id="rId5" Type="http://schemas.openxmlformats.org/officeDocument/2006/relationships/image" Target="../media/image244.png"/><Relationship Id="rId6" Type="http://schemas.openxmlformats.org/officeDocument/2006/relationships/image" Target="../media/image348.png"/><Relationship Id="rId7" Type="http://schemas.openxmlformats.org/officeDocument/2006/relationships/image" Target="../media/image346.png"/><Relationship Id="rId8" Type="http://schemas.openxmlformats.org/officeDocument/2006/relationships/image" Target="../media/image355.png"/><Relationship Id="rId11" Type="http://schemas.openxmlformats.org/officeDocument/2006/relationships/image" Target="../media/image351.png"/><Relationship Id="rId10" Type="http://schemas.openxmlformats.org/officeDocument/2006/relationships/image" Target="../media/image369.png"/><Relationship Id="rId13" Type="http://schemas.openxmlformats.org/officeDocument/2006/relationships/image" Target="../media/image359.png"/><Relationship Id="rId12" Type="http://schemas.openxmlformats.org/officeDocument/2006/relationships/image" Target="../media/image365.png"/><Relationship Id="rId15" Type="http://schemas.openxmlformats.org/officeDocument/2006/relationships/image" Target="../media/image364.png"/><Relationship Id="rId14" Type="http://schemas.openxmlformats.org/officeDocument/2006/relationships/image" Target="../media/image3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5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7.png"/><Relationship Id="rId22" Type="http://schemas.openxmlformats.org/officeDocument/2006/relationships/image" Target="../media/image275.png"/><Relationship Id="rId21" Type="http://schemas.openxmlformats.org/officeDocument/2006/relationships/image" Target="../media/image268.png"/><Relationship Id="rId24" Type="http://schemas.openxmlformats.org/officeDocument/2006/relationships/image" Target="../media/image271.png"/><Relationship Id="rId23" Type="http://schemas.openxmlformats.org/officeDocument/2006/relationships/image" Target="../media/image26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1.png"/><Relationship Id="rId4" Type="http://schemas.openxmlformats.org/officeDocument/2006/relationships/image" Target="../media/image263.png"/><Relationship Id="rId9" Type="http://schemas.openxmlformats.org/officeDocument/2006/relationships/image" Target="../media/image255.png"/><Relationship Id="rId26" Type="http://schemas.openxmlformats.org/officeDocument/2006/relationships/image" Target="../media/image270.png"/><Relationship Id="rId25" Type="http://schemas.openxmlformats.org/officeDocument/2006/relationships/image" Target="../media/image274.png"/><Relationship Id="rId28" Type="http://schemas.openxmlformats.org/officeDocument/2006/relationships/image" Target="../media/image265.png"/><Relationship Id="rId27" Type="http://schemas.openxmlformats.org/officeDocument/2006/relationships/image" Target="../media/image258.png"/><Relationship Id="rId5" Type="http://schemas.openxmlformats.org/officeDocument/2006/relationships/image" Target="../media/image256.png"/><Relationship Id="rId6" Type="http://schemas.openxmlformats.org/officeDocument/2006/relationships/image" Target="../media/image250.png"/><Relationship Id="rId7" Type="http://schemas.openxmlformats.org/officeDocument/2006/relationships/image" Target="../media/image313.png"/><Relationship Id="rId8" Type="http://schemas.openxmlformats.org/officeDocument/2006/relationships/image" Target="../media/image247.png"/><Relationship Id="rId11" Type="http://schemas.openxmlformats.org/officeDocument/2006/relationships/image" Target="../media/image307.png"/><Relationship Id="rId10" Type="http://schemas.openxmlformats.org/officeDocument/2006/relationships/image" Target="../media/image252.png"/><Relationship Id="rId13" Type="http://schemas.openxmlformats.org/officeDocument/2006/relationships/image" Target="../media/image260.png"/><Relationship Id="rId12" Type="http://schemas.openxmlformats.org/officeDocument/2006/relationships/image" Target="../media/image251.png"/><Relationship Id="rId15" Type="http://schemas.openxmlformats.org/officeDocument/2006/relationships/image" Target="../media/image276.png"/><Relationship Id="rId14" Type="http://schemas.openxmlformats.org/officeDocument/2006/relationships/image" Target="../media/image261.png"/><Relationship Id="rId17" Type="http://schemas.openxmlformats.org/officeDocument/2006/relationships/image" Target="../media/image273.png"/><Relationship Id="rId16" Type="http://schemas.openxmlformats.org/officeDocument/2006/relationships/image" Target="../media/image267.png"/><Relationship Id="rId19" Type="http://schemas.openxmlformats.org/officeDocument/2006/relationships/image" Target="../media/image264.png"/><Relationship Id="rId18" Type="http://schemas.openxmlformats.org/officeDocument/2006/relationships/image" Target="../media/image259.png"/></Relationships>
</file>

<file path=ppt/slides/_rels/slide5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1.png"/><Relationship Id="rId22" Type="http://schemas.openxmlformats.org/officeDocument/2006/relationships/image" Target="../media/image284.png"/><Relationship Id="rId21" Type="http://schemas.openxmlformats.org/officeDocument/2006/relationships/image" Target="../media/image314.png"/><Relationship Id="rId24" Type="http://schemas.openxmlformats.org/officeDocument/2006/relationships/image" Target="../media/image318.png"/><Relationship Id="rId23" Type="http://schemas.openxmlformats.org/officeDocument/2006/relationships/image" Target="../media/image29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9.png"/><Relationship Id="rId4" Type="http://schemas.openxmlformats.org/officeDocument/2006/relationships/image" Target="../media/image272.png"/><Relationship Id="rId9" Type="http://schemas.openxmlformats.org/officeDocument/2006/relationships/image" Target="../media/image281.png"/><Relationship Id="rId26" Type="http://schemas.openxmlformats.org/officeDocument/2006/relationships/image" Target="../media/image294.png"/><Relationship Id="rId25" Type="http://schemas.openxmlformats.org/officeDocument/2006/relationships/image" Target="../media/image291.png"/><Relationship Id="rId28" Type="http://schemas.openxmlformats.org/officeDocument/2006/relationships/image" Target="../media/image295.png"/><Relationship Id="rId27" Type="http://schemas.openxmlformats.org/officeDocument/2006/relationships/image" Target="../media/image296.png"/><Relationship Id="rId5" Type="http://schemas.openxmlformats.org/officeDocument/2006/relationships/image" Target="../media/image280.png"/><Relationship Id="rId6" Type="http://schemas.openxmlformats.org/officeDocument/2006/relationships/image" Target="../media/image266.png"/><Relationship Id="rId29" Type="http://schemas.openxmlformats.org/officeDocument/2006/relationships/image" Target="../media/image325.png"/><Relationship Id="rId7" Type="http://schemas.openxmlformats.org/officeDocument/2006/relationships/image" Target="../media/image279.png"/><Relationship Id="rId8" Type="http://schemas.openxmlformats.org/officeDocument/2006/relationships/image" Target="../media/image282.png"/><Relationship Id="rId11" Type="http://schemas.openxmlformats.org/officeDocument/2006/relationships/image" Target="../media/image288.png"/><Relationship Id="rId10" Type="http://schemas.openxmlformats.org/officeDocument/2006/relationships/image" Target="../media/image283.png"/><Relationship Id="rId13" Type="http://schemas.openxmlformats.org/officeDocument/2006/relationships/image" Target="../media/image277.png"/><Relationship Id="rId12" Type="http://schemas.openxmlformats.org/officeDocument/2006/relationships/image" Target="../media/image321.png"/><Relationship Id="rId15" Type="http://schemas.openxmlformats.org/officeDocument/2006/relationships/image" Target="../media/image278.png"/><Relationship Id="rId14" Type="http://schemas.openxmlformats.org/officeDocument/2006/relationships/image" Target="../media/image286.png"/><Relationship Id="rId17" Type="http://schemas.openxmlformats.org/officeDocument/2006/relationships/image" Target="../media/image289.png"/><Relationship Id="rId16" Type="http://schemas.openxmlformats.org/officeDocument/2006/relationships/image" Target="../media/image290.png"/><Relationship Id="rId19" Type="http://schemas.openxmlformats.org/officeDocument/2006/relationships/image" Target="../media/image293.png"/><Relationship Id="rId18" Type="http://schemas.openxmlformats.org/officeDocument/2006/relationships/image" Target="../media/image28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40" Type="http://schemas.openxmlformats.org/officeDocument/2006/relationships/image" Target="../media/image50.png"/><Relationship Id="rId42" Type="http://schemas.openxmlformats.org/officeDocument/2006/relationships/image" Target="../media/image28.png"/><Relationship Id="rId41" Type="http://schemas.openxmlformats.org/officeDocument/2006/relationships/image" Target="../media/image10.png"/><Relationship Id="rId44" Type="http://schemas.openxmlformats.org/officeDocument/2006/relationships/image" Target="../media/image64.png"/><Relationship Id="rId43" Type="http://schemas.openxmlformats.org/officeDocument/2006/relationships/image" Target="../media/image48.png"/><Relationship Id="rId46" Type="http://schemas.openxmlformats.org/officeDocument/2006/relationships/image" Target="../media/image71.png"/><Relationship Id="rId45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7.png"/><Relationship Id="rId4" Type="http://schemas.openxmlformats.org/officeDocument/2006/relationships/image" Target="../media/image298.png"/><Relationship Id="rId9" Type="http://schemas.openxmlformats.org/officeDocument/2006/relationships/image" Target="../media/image345.png"/><Relationship Id="rId48" Type="http://schemas.openxmlformats.org/officeDocument/2006/relationships/image" Target="../media/image53.png"/><Relationship Id="rId47" Type="http://schemas.openxmlformats.org/officeDocument/2006/relationships/image" Target="../media/image63.png"/><Relationship Id="rId49" Type="http://schemas.openxmlformats.org/officeDocument/2006/relationships/image" Target="../media/image67.png"/><Relationship Id="rId5" Type="http://schemas.openxmlformats.org/officeDocument/2006/relationships/image" Target="../media/image306.png"/><Relationship Id="rId6" Type="http://schemas.openxmlformats.org/officeDocument/2006/relationships/image" Target="../media/image310.png"/><Relationship Id="rId7" Type="http://schemas.openxmlformats.org/officeDocument/2006/relationships/image" Target="../media/image328.png"/><Relationship Id="rId8" Type="http://schemas.openxmlformats.org/officeDocument/2006/relationships/image" Target="../media/image336.png"/><Relationship Id="rId31" Type="http://schemas.openxmlformats.org/officeDocument/2006/relationships/image" Target="../media/image343.png"/><Relationship Id="rId30" Type="http://schemas.openxmlformats.org/officeDocument/2006/relationships/image" Target="../media/image326.png"/><Relationship Id="rId33" Type="http://schemas.openxmlformats.org/officeDocument/2006/relationships/image" Target="../media/image320.png"/><Relationship Id="rId32" Type="http://schemas.openxmlformats.org/officeDocument/2006/relationships/image" Target="../media/image344.png"/><Relationship Id="rId35" Type="http://schemas.openxmlformats.org/officeDocument/2006/relationships/image" Target="../media/image330.png"/><Relationship Id="rId34" Type="http://schemas.openxmlformats.org/officeDocument/2006/relationships/image" Target="../media/image337.png"/><Relationship Id="rId37" Type="http://schemas.openxmlformats.org/officeDocument/2006/relationships/image" Target="../media/image323.png"/><Relationship Id="rId36" Type="http://schemas.openxmlformats.org/officeDocument/2006/relationships/image" Target="../media/image324.png"/><Relationship Id="rId39" Type="http://schemas.openxmlformats.org/officeDocument/2006/relationships/image" Target="../media/image46.png"/><Relationship Id="rId38" Type="http://schemas.openxmlformats.org/officeDocument/2006/relationships/image" Target="../media/image51.png"/><Relationship Id="rId20" Type="http://schemas.openxmlformats.org/officeDocument/2006/relationships/image" Target="../media/image312.png"/><Relationship Id="rId22" Type="http://schemas.openxmlformats.org/officeDocument/2006/relationships/image" Target="../media/image317.png"/><Relationship Id="rId21" Type="http://schemas.openxmlformats.org/officeDocument/2006/relationships/image" Target="../media/image331.png"/><Relationship Id="rId24" Type="http://schemas.openxmlformats.org/officeDocument/2006/relationships/image" Target="../media/image322.png"/><Relationship Id="rId23" Type="http://schemas.openxmlformats.org/officeDocument/2006/relationships/image" Target="../media/image319.png"/><Relationship Id="rId26" Type="http://schemas.openxmlformats.org/officeDocument/2006/relationships/image" Target="../media/image316.png"/><Relationship Id="rId25" Type="http://schemas.openxmlformats.org/officeDocument/2006/relationships/image" Target="../media/image329.png"/><Relationship Id="rId28" Type="http://schemas.openxmlformats.org/officeDocument/2006/relationships/image" Target="../media/image338.png"/><Relationship Id="rId27" Type="http://schemas.openxmlformats.org/officeDocument/2006/relationships/image" Target="../media/image332.png"/><Relationship Id="rId29" Type="http://schemas.openxmlformats.org/officeDocument/2006/relationships/image" Target="../media/image340.png"/><Relationship Id="rId11" Type="http://schemas.openxmlformats.org/officeDocument/2006/relationships/image" Target="../media/image299.png"/><Relationship Id="rId10" Type="http://schemas.openxmlformats.org/officeDocument/2006/relationships/image" Target="../media/image305.png"/><Relationship Id="rId13" Type="http://schemas.openxmlformats.org/officeDocument/2006/relationships/image" Target="../media/image302.png"/><Relationship Id="rId12" Type="http://schemas.openxmlformats.org/officeDocument/2006/relationships/image" Target="../media/image315.png"/><Relationship Id="rId15" Type="http://schemas.openxmlformats.org/officeDocument/2006/relationships/image" Target="../media/image308.png"/><Relationship Id="rId14" Type="http://schemas.openxmlformats.org/officeDocument/2006/relationships/image" Target="../media/image300.png"/><Relationship Id="rId17" Type="http://schemas.openxmlformats.org/officeDocument/2006/relationships/image" Target="../media/image304.png"/><Relationship Id="rId16" Type="http://schemas.openxmlformats.org/officeDocument/2006/relationships/image" Target="../media/image309.png"/><Relationship Id="rId19" Type="http://schemas.openxmlformats.org/officeDocument/2006/relationships/image" Target="../media/image303.png"/><Relationship Id="rId18" Type="http://schemas.openxmlformats.org/officeDocument/2006/relationships/image" Target="../media/image30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0.png"/><Relationship Id="rId4" Type="http://schemas.openxmlformats.org/officeDocument/2006/relationships/image" Target="../media/image58.png"/><Relationship Id="rId9" Type="http://schemas.openxmlformats.org/officeDocument/2006/relationships/image" Target="../media/image72.png"/><Relationship Id="rId5" Type="http://schemas.openxmlformats.org/officeDocument/2006/relationships/image" Target="../media/image61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4.png"/><Relationship Id="rId31" Type="http://schemas.openxmlformats.org/officeDocument/2006/relationships/image" Target="../media/image90.png"/><Relationship Id="rId30" Type="http://schemas.openxmlformats.org/officeDocument/2006/relationships/image" Target="../media/image86.png"/><Relationship Id="rId33" Type="http://schemas.openxmlformats.org/officeDocument/2006/relationships/image" Target="../media/image95.png"/><Relationship Id="rId32" Type="http://schemas.openxmlformats.org/officeDocument/2006/relationships/image" Target="../media/image100.png"/><Relationship Id="rId20" Type="http://schemas.openxmlformats.org/officeDocument/2006/relationships/image" Target="../media/image84.png"/><Relationship Id="rId22" Type="http://schemas.openxmlformats.org/officeDocument/2006/relationships/image" Target="../media/image87.png"/><Relationship Id="rId21" Type="http://schemas.openxmlformats.org/officeDocument/2006/relationships/image" Target="../media/image77.png"/><Relationship Id="rId24" Type="http://schemas.openxmlformats.org/officeDocument/2006/relationships/image" Target="../media/image97.png"/><Relationship Id="rId23" Type="http://schemas.openxmlformats.org/officeDocument/2006/relationships/image" Target="../media/image79.png"/><Relationship Id="rId26" Type="http://schemas.openxmlformats.org/officeDocument/2006/relationships/image" Target="../media/image85.png"/><Relationship Id="rId25" Type="http://schemas.openxmlformats.org/officeDocument/2006/relationships/image" Target="../media/image78.png"/><Relationship Id="rId28" Type="http://schemas.openxmlformats.org/officeDocument/2006/relationships/image" Target="../media/image83.png"/><Relationship Id="rId27" Type="http://schemas.openxmlformats.org/officeDocument/2006/relationships/image" Target="../media/image94.png"/><Relationship Id="rId29" Type="http://schemas.openxmlformats.org/officeDocument/2006/relationships/image" Target="../media/image81.png"/><Relationship Id="rId11" Type="http://schemas.openxmlformats.org/officeDocument/2006/relationships/image" Target="../media/image66.png"/><Relationship Id="rId10" Type="http://schemas.openxmlformats.org/officeDocument/2006/relationships/image" Target="../media/image75.png"/><Relationship Id="rId13" Type="http://schemas.openxmlformats.org/officeDocument/2006/relationships/image" Target="../media/image65.png"/><Relationship Id="rId12" Type="http://schemas.openxmlformats.org/officeDocument/2006/relationships/image" Target="../media/image82.png"/><Relationship Id="rId15" Type="http://schemas.openxmlformats.org/officeDocument/2006/relationships/image" Target="../media/image88.png"/><Relationship Id="rId14" Type="http://schemas.openxmlformats.org/officeDocument/2006/relationships/image" Target="../media/image73.png"/><Relationship Id="rId17" Type="http://schemas.openxmlformats.org/officeDocument/2006/relationships/image" Target="../media/image92.png"/><Relationship Id="rId16" Type="http://schemas.openxmlformats.org/officeDocument/2006/relationships/image" Target="../media/image76.png"/><Relationship Id="rId19" Type="http://schemas.openxmlformats.org/officeDocument/2006/relationships/image" Target="../media/image80.png"/><Relationship Id="rId18" Type="http://schemas.openxmlformats.org/officeDocument/2006/relationships/image" Target="../media/image89.png"/></Relationships>
</file>

<file path=ppt/slides/_rels/slide62.xml.rels><?xml version="1.0" encoding="UTF-8" standalone="yes"?><Relationships xmlns="http://schemas.openxmlformats.org/package/2006/relationships"><Relationship Id="rId40" Type="http://schemas.openxmlformats.org/officeDocument/2006/relationships/image" Target="../media/image180.png"/><Relationship Id="rId42" Type="http://schemas.openxmlformats.org/officeDocument/2006/relationships/image" Target="../media/image172.png"/><Relationship Id="rId41" Type="http://schemas.openxmlformats.org/officeDocument/2006/relationships/image" Target="../media/image176.png"/><Relationship Id="rId44" Type="http://schemas.openxmlformats.org/officeDocument/2006/relationships/image" Target="../media/image171.png"/><Relationship Id="rId43" Type="http://schemas.openxmlformats.org/officeDocument/2006/relationships/image" Target="../media/image183.png"/><Relationship Id="rId46" Type="http://schemas.openxmlformats.org/officeDocument/2006/relationships/image" Target="../media/image182.png"/><Relationship Id="rId45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9" Type="http://schemas.openxmlformats.org/officeDocument/2006/relationships/image" Target="../media/image96.png"/><Relationship Id="rId48" Type="http://schemas.openxmlformats.org/officeDocument/2006/relationships/image" Target="../media/image178.png"/><Relationship Id="rId47" Type="http://schemas.openxmlformats.org/officeDocument/2006/relationships/image" Target="../media/image181.png"/><Relationship Id="rId49" Type="http://schemas.openxmlformats.org/officeDocument/2006/relationships/image" Target="../media/image177.png"/><Relationship Id="rId5" Type="http://schemas.openxmlformats.org/officeDocument/2006/relationships/image" Target="../media/image105.png"/><Relationship Id="rId6" Type="http://schemas.openxmlformats.org/officeDocument/2006/relationships/image" Target="../media/image93.png"/><Relationship Id="rId7" Type="http://schemas.openxmlformats.org/officeDocument/2006/relationships/image" Target="../media/image101.png"/><Relationship Id="rId8" Type="http://schemas.openxmlformats.org/officeDocument/2006/relationships/image" Target="../media/image144.png"/><Relationship Id="rId31" Type="http://schemas.openxmlformats.org/officeDocument/2006/relationships/image" Target="../media/image161.png"/><Relationship Id="rId30" Type="http://schemas.openxmlformats.org/officeDocument/2006/relationships/image" Target="../media/image156.png"/><Relationship Id="rId33" Type="http://schemas.openxmlformats.org/officeDocument/2006/relationships/image" Target="../media/image141.png"/><Relationship Id="rId32" Type="http://schemas.openxmlformats.org/officeDocument/2006/relationships/image" Target="../media/image158.png"/><Relationship Id="rId35" Type="http://schemas.openxmlformats.org/officeDocument/2006/relationships/image" Target="../media/image160.png"/><Relationship Id="rId34" Type="http://schemas.openxmlformats.org/officeDocument/2006/relationships/image" Target="../media/image154.png"/><Relationship Id="rId37" Type="http://schemas.openxmlformats.org/officeDocument/2006/relationships/image" Target="../media/image190.png"/><Relationship Id="rId36" Type="http://schemas.openxmlformats.org/officeDocument/2006/relationships/image" Target="../media/image170.png"/><Relationship Id="rId39" Type="http://schemas.openxmlformats.org/officeDocument/2006/relationships/image" Target="../media/image195.png"/><Relationship Id="rId38" Type="http://schemas.openxmlformats.org/officeDocument/2006/relationships/image" Target="../media/image169.png"/><Relationship Id="rId20" Type="http://schemas.openxmlformats.org/officeDocument/2006/relationships/image" Target="../media/image127.png"/><Relationship Id="rId22" Type="http://schemas.openxmlformats.org/officeDocument/2006/relationships/image" Target="../media/image134.png"/><Relationship Id="rId21" Type="http://schemas.openxmlformats.org/officeDocument/2006/relationships/image" Target="../media/image131.png"/><Relationship Id="rId24" Type="http://schemas.openxmlformats.org/officeDocument/2006/relationships/image" Target="../media/image148.png"/><Relationship Id="rId23" Type="http://schemas.openxmlformats.org/officeDocument/2006/relationships/image" Target="../media/image133.png"/><Relationship Id="rId26" Type="http://schemas.openxmlformats.org/officeDocument/2006/relationships/image" Target="../media/image147.png"/><Relationship Id="rId25" Type="http://schemas.openxmlformats.org/officeDocument/2006/relationships/image" Target="../media/image173.png"/><Relationship Id="rId28" Type="http://schemas.openxmlformats.org/officeDocument/2006/relationships/image" Target="../media/image145.png"/><Relationship Id="rId27" Type="http://schemas.openxmlformats.org/officeDocument/2006/relationships/image" Target="../media/image140.png"/><Relationship Id="rId29" Type="http://schemas.openxmlformats.org/officeDocument/2006/relationships/image" Target="../media/image155.png"/><Relationship Id="rId51" Type="http://schemas.openxmlformats.org/officeDocument/2006/relationships/image" Target="../media/image187.png"/><Relationship Id="rId50" Type="http://schemas.openxmlformats.org/officeDocument/2006/relationships/image" Target="../media/image175.png"/><Relationship Id="rId53" Type="http://schemas.openxmlformats.org/officeDocument/2006/relationships/image" Target="../media/image163.png"/><Relationship Id="rId52" Type="http://schemas.openxmlformats.org/officeDocument/2006/relationships/image" Target="../media/image146.png"/><Relationship Id="rId11" Type="http://schemas.openxmlformats.org/officeDocument/2006/relationships/image" Target="../media/image110.png"/><Relationship Id="rId10" Type="http://schemas.openxmlformats.org/officeDocument/2006/relationships/image" Target="../media/image124.png"/><Relationship Id="rId54" Type="http://schemas.openxmlformats.org/officeDocument/2006/relationships/image" Target="../media/image151.png"/><Relationship Id="rId13" Type="http://schemas.openxmlformats.org/officeDocument/2006/relationships/image" Target="../media/image109.png"/><Relationship Id="rId12" Type="http://schemas.openxmlformats.org/officeDocument/2006/relationships/image" Target="../media/image115.png"/><Relationship Id="rId15" Type="http://schemas.openxmlformats.org/officeDocument/2006/relationships/image" Target="../media/image129.png"/><Relationship Id="rId14" Type="http://schemas.openxmlformats.org/officeDocument/2006/relationships/image" Target="../media/image123.png"/><Relationship Id="rId17" Type="http://schemas.openxmlformats.org/officeDocument/2006/relationships/image" Target="../media/image130.png"/><Relationship Id="rId16" Type="http://schemas.openxmlformats.org/officeDocument/2006/relationships/image" Target="../media/image150.png"/><Relationship Id="rId19" Type="http://schemas.openxmlformats.org/officeDocument/2006/relationships/image" Target="../media/image135.png"/><Relationship Id="rId18" Type="http://schemas.openxmlformats.org/officeDocument/2006/relationships/image" Target="../media/image1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26.png"/><Relationship Id="rId5" Type="http://schemas.openxmlformats.org/officeDocument/2006/relationships/image" Target="../media/image116.png"/><Relationship Id="rId6" Type="http://schemas.openxmlformats.org/officeDocument/2006/relationships/image" Target="../media/image114.png"/><Relationship Id="rId7" Type="http://schemas.openxmlformats.org/officeDocument/2006/relationships/image" Target="../media/image118.png"/><Relationship Id="rId8" Type="http://schemas.openxmlformats.org/officeDocument/2006/relationships/image" Target="../media/image111.png"/><Relationship Id="rId20" Type="http://schemas.openxmlformats.org/officeDocument/2006/relationships/image" Target="../media/image167.png"/><Relationship Id="rId22" Type="http://schemas.openxmlformats.org/officeDocument/2006/relationships/image" Target="../media/image142.png"/><Relationship Id="rId21" Type="http://schemas.openxmlformats.org/officeDocument/2006/relationships/image" Target="../media/image138.png"/><Relationship Id="rId24" Type="http://schemas.openxmlformats.org/officeDocument/2006/relationships/image" Target="../media/image164.png"/><Relationship Id="rId23" Type="http://schemas.openxmlformats.org/officeDocument/2006/relationships/image" Target="../media/image149.png"/><Relationship Id="rId11" Type="http://schemas.openxmlformats.org/officeDocument/2006/relationships/image" Target="../media/image132.png"/><Relationship Id="rId10" Type="http://schemas.openxmlformats.org/officeDocument/2006/relationships/image" Target="../media/image117.png"/><Relationship Id="rId13" Type="http://schemas.openxmlformats.org/officeDocument/2006/relationships/image" Target="../media/image128.png"/><Relationship Id="rId12" Type="http://schemas.openxmlformats.org/officeDocument/2006/relationships/image" Target="../media/image122.png"/><Relationship Id="rId15" Type="http://schemas.openxmlformats.org/officeDocument/2006/relationships/image" Target="../media/image165.png"/><Relationship Id="rId14" Type="http://schemas.openxmlformats.org/officeDocument/2006/relationships/image" Target="../media/image139.png"/><Relationship Id="rId17" Type="http://schemas.openxmlformats.org/officeDocument/2006/relationships/image" Target="../media/image159.png"/><Relationship Id="rId16" Type="http://schemas.openxmlformats.org/officeDocument/2006/relationships/image" Target="../media/image137.png"/><Relationship Id="rId19" Type="http://schemas.openxmlformats.org/officeDocument/2006/relationships/image" Target="../media/image157.png"/><Relationship Id="rId18" Type="http://schemas.openxmlformats.org/officeDocument/2006/relationships/image" Target="../media/image1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4.png"/><Relationship Id="rId4" Type="http://schemas.openxmlformats.org/officeDocument/2006/relationships/image" Target="../media/image179.png"/><Relationship Id="rId9" Type="http://schemas.openxmlformats.org/officeDocument/2006/relationships/image" Target="../media/image191.png"/><Relationship Id="rId5" Type="http://schemas.openxmlformats.org/officeDocument/2006/relationships/image" Target="../media/image196.png"/><Relationship Id="rId6" Type="http://schemas.openxmlformats.org/officeDocument/2006/relationships/image" Target="../media/image204.png"/><Relationship Id="rId7" Type="http://schemas.openxmlformats.org/officeDocument/2006/relationships/image" Target="../media/image193.png"/><Relationship Id="rId8" Type="http://schemas.openxmlformats.org/officeDocument/2006/relationships/image" Target="../media/image188.png"/><Relationship Id="rId20" Type="http://schemas.openxmlformats.org/officeDocument/2006/relationships/image" Target="../media/image215.png"/><Relationship Id="rId22" Type="http://schemas.openxmlformats.org/officeDocument/2006/relationships/image" Target="../media/image223.png"/><Relationship Id="rId21" Type="http://schemas.openxmlformats.org/officeDocument/2006/relationships/image" Target="../media/image226.png"/><Relationship Id="rId24" Type="http://schemas.openxmlformats.org/officeDocument/2006/relationships/image" Target="../media/image219.png"/><Relationship Id="rId23" Type="http://schemas.openxmlformats.org/officeDocument/2006/relationships/image" Target="../media/image222.png"/><Relationship Id="rId26" Type="http://schemas.openxmlformats.org/officeDocument/2006/relationships/image" Target="../media/image228.png"/><Relationship Id="rId25" Type="http://schemas.openxmlformats.org/officeDocument/2006/relationships/image" Target="../media/image232.png"/><Relationship Id="rId11" Type="http://schemas.openxmlformats.org/officeDocument/2006/relationships/image" Target="../media/image208.png"/><Relationship Id="rId10" Type="http://schemas.openxmlformats.org/officeDocument/2006/relationships/image" Target="../media/image186.png"/><Relationship Id="rId13" Type="http://schemas.openxmlformats.org/officeDocument/2006/relationships/image" Target="../media/image192.png"/><Relationship Id="rId12" Type="http://schemas.openxmlformats.org/officeDocument/2006/relationships/image" Target="../media/image189.png"/><Relationship Id="rId15" Type="http://schemas.openxmlformats.org/officeDocument/2006/relationships/image" Target="../media/image198.png"/><Relationship Id="rId14" Type="http://schemas.openxmlformats.org/officeDocument/2006/relationships/image" Target="../media/image200.png"/><Relationship Id="rId17" Type="http://schemas.openxmlformats.org/officeDocument/2006/relationships/image" Target="../media/image185.png"/><Relationship Id="rId16" Type="http://schemas.openxmlformats.org/officeDocument/2006/relationships/image" Target="../media/image199.png"/><Relationship Id="rId19" Type="http://schemas.openxmlformats.org/officeDocument/2006/relationships/image" Target="../media/image220.png"/><Relationship Id="rId18" Type="http://schemas.openxmlformats.org/officeDocument/2006/relationships/image" Target="../media/image19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21.png"/><Relationship Id="rId5" Type="http://schemas.openxmlformats.org/officeDocument/2006/relationships/image" Target="../media/image210.png"/><Relationship Id="rId6" Type="http://schemas.openxmlformats.org/officeDocument/2006/relationships/image" Target="../media/image206.png"/><Relationship Id="rId7" Type="http://schemas.openxmlformats.org/officeDocument/2006/relationships/image" Target="../media/image213.png"/><Relationship Id="rId8" Type="http://schemas.openxmlformats.org/officeDocument/2006/relationships/image" Target="../media/image209.png"/><Relationship Id="rId11" Type="http://schemas.openxmlformats.org/officeDocument/2006/relationships/image" Target="../media/image211.png"/><Relationship Id="rId10" Type="http://schemas.openxmlformats.org/officeDocument/2006/relationships/image" Target="../media/image201.png"/><Relationship Id="rId13" Type="http://schemas.openxmlformats.org/officeDocument/2006/relationships/image" Target="../media/image197.png"/><Relationship Id="rId12" Type="http://schemas.openxmlformats.org/officeDocument/2006/relationships/image" Target="../media/image216.png"/><Relationship Id="rId15" Type="http://schemas.openxmlformats.org/officeDocument/2006/relationships/image" Target="../media/image335.png"/><Relationship Id="rId14" Type="http://schemas.openxmlformats.org/officeDocument/2006/relationships/image" Target="../media/image205.png"/><Relationship Id="rId17" Type="http://schemas.openxmlformats.org/officeDocument/2006/relationships/image" Target="../media/image225.png"/><Relationship Id="rId16" Type="http://schemas.openxmlformats.org/officeDocument/2006/relationships/image" Target="../media/image353.png"/><Relationship Id="rId18" Type="http://schemas.openxmlformats.org/officeDocument/2006/relationships/image" Target="../media/image21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31.png"/><Relationship Id="rId4" Type="http://schemas.openxmlformats.org/officeDocument/2006/relationships/image" Target="../media/image245.png"/><Relationship Id="rId9" Type="http://schemas.openxmlformats.org/officeDocument/2006/relationships/image" Target="../media/image237.png"/><Relationship Id="rId5" Type="http://schemas.openxmlformats.org/officeDocument/2006/relationships/image" Target="../media/image234.png"/><Relationship Id="rId6" Type="http://schemas.openxmlformats.org/officeDocument/2006/relationships/image" Target="../media/image240.png"/><Relationship Id="rId7" Type="http://schemas.openxmlformats.org/officeDocument/2006/relationships/image" Target="../media/image236.png"/><Relationship Id="rId8" Type="http://schemas.openxmlformats.org/officeDocument/2006/relationships/image" Target="../media/image235.png"/><Relationship Id="rId20" Type="http://schemas.openxmlformats.org/officeDocument/2006/relationships/image" Target="../media/image346.png"/><Relationship Id="rId22" Type="http://schemas.openxmlformats.org/officeDocument/2006/relationships/image" Target="../media/image350.png"/><Relationship Id="rId21" Type="http://schemas.openxmlformats.org/officeDocument/2006/relationships/image" Target="../media/image355.png"/><Relationship Id="rId24" Type="http://schemas.openxmlformats.org/officeDocument/2006/relationships/image" Target="../media/image351.png"/><Relationship Id="rId23" Type="http://schemas.openxmlformats.org/officeDocument/2006/relationships/image" Target="../media/image369.png"/><Relationship Id="rId26" Type="http://schemas.openxmlformats.org/officeDocument/2006/relationships/image" Target="../media/image364.png"/><Relationship Id="rId25" Type="http://schemas.openxmlformats.org/officeDocument/2006/relationships/image" Target="../media/image356.png"/><Relationship Id="rId28" Type="http://schemas.openxmlformats.org/officeDocument/2006/relationships/image" Target="../media/image359.png"/><Relationship Id="rId27" Type="http://schemas.openxmlformats.org/officeDocument/2006/relationships/image" Target="../media/image365.png"/><Relationship Id="rId11" Type="http://schemas.openxmlformats.org/officeDocument/2006/relationships/image" Target="../media/image217.png"/><Relationship Id="rId10" Type="http://schemas.openxmlformats.org/officeDocument/2006/relationships/image" Target="../media/image218.png"/><Relationship Id="rId13" Type="http://schemas.openxmlformats.org/officeDocument/2006/relationships/image" Target="../media/image342.png"/><Relationship Id="rId12" Type="http://schemas.openxmlformats.org/officeDocument/2006/relationships/image" Target="../media/image244.png"/><Relationship Id="rId15" Type="http://schemas.openxmlformats.org/officeDocument/2006/relationships/image" Target="../media/image358.png"/><Relationship Id="rId14" Type="http://schemas.openxmlformats.org/officeDocument/2006/relationships/image" Target="../media/image246.png"/><Relationship Id="rId17" Type="http://schemas.openxmlformats.org/officeDocument/2006/relationships/image" Target="../media/image20.png"/><Relationship Id="rId16" Type="http://schemas.openxmlformats.org/officeDocument/2006/relationships/image" Target="../media/image242.png"/><Relationship Id="rId19" Type="http://schemas.openxmlformats.org/officeDocument/2006/relationships/image" Target="../media/image348.png"/><Relationship Id="rId18" Type="http://schemas.openxmlformats.org/officeDocument/2006/relationships/image" Target="../media/image3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1.png"/><Relationship Id="rId4" Type="http://schemas.openxmlformats.org/officeDocument/2006/relationships/image" Target="../media/image263.png"/><Relationship Id="rId9" Type="http://schemas.openxmlformats.org/officeDocument/2006/relationships/image" Target="../media/image247.png"/><Relationship Id="rId5" Type="http://schemas.openxmlformats.org/officeDocument/2006/relationships/image" Target="../media/image256.png"/><Relationship Id="rId6" Type="http://schemas.openxmlformats.org/officeDocument/2006/relationships/image" Target="../media/image250.png"/><Relationship Id="rId7" Type="http://schemas.openxmlformats.org/officeDocument/2006/relationships/image" Target="../media/image259.png"/><Relationship Id="rId8" Type="http://schemas.openxmlformats.org/officeDocument/2006/relationships/image" Target="../media/image313.png"/><Relationship Id="rId20" Type="http://schemas.openxmlformats.org/officeDocument/2006/relationships/image" Target="../media/image270.png"/><Relationship Id="rId22" Type="http://schemas.openxmlformats.org/officeDocument/2006/relationships/image" Target="../media/image265.png"/><Relationship Id="rId21" Type="http://schemas.openxmlformats.org/officeDocument/2006/relationships/image" Target="../media/image258.png"/><Relationship Id="rId24" Type="http://schemas.openxmlformats.org/officeDocument/2006/relationships/image" Target="../media/image257.png"/><Relationship Id="rId23" Type="http://schemas.openxmlformats.org/officeDocument/2006/relationships/image" Target="../media/image264.png"/><Relationship Id="rId26" Type="http://schemas.openxmlformats.org/officeDocument/2006/relationships/image" Target="../media/image275.png"/><Relationship Id="rId25" Type="http://schemas.openxmlformats.org/officeDocument/2006/relationships/image" Target="../media/image268.png"/><Relationship Id="rId28" Type="http://schemas.openxmlformats.org/officeDocument/2006/relationships/image" Target="../media/image271.png"/><Relationship Id="rId27" Type="http://schemas.openxmlformats.org/officeDocument/2006/relationships/image" Target="../media/image262.png"/><Relationship Id="rId11" Type="http://schemas.openxmlformats.org/officeDocument/2006/relationships/image" Target="../media/image252.png"/><Relationship Id="rId10" Type="http://schemas.openxmlformats.org/officeDocument/2006/relationships/image" Target="../media/image255.png"/><Relationship Id="rId13" Type="http://schemas.openxmlformats.org/officeDocument/2006/relationships/image" Target="../media/image251.png"/><Relationship Id="rId12" Type="http://schemas.openxmlformats.org/officeDocument/2006/relationships/image" Target="../media/image307.png"/><Relationship Id="rId15" Type="http://schemas.openxmlformats.org/officeDocument/2006/relationships/image" Target="../media/image261.png"/><Relationship Id="rId14" Type="http://schemas.openxmlformats.org/officeDocument/2006/relationships/image" Target="../media/image260.png"/><Relationship Id="rId17" Type="http://schemas.openxmlformats.org/officeDocument/2006/relationships/image" Target="../media/image267.png"/><Relationship Id="rId16" Type="http://schemas.openxmlformats.org/officeDocument/2006/relationships/image" Target="../media/image276.png"/><Relationship Id="rId19" Type="http://schemas.openxmlformats.org/officeDocument/2006/relationships/image" Target="../media/image274.png"/><Relationship Id="rId18" Type="http://schemas.openxmlformats.org/officeDocument/2006/relationships/image" Target="../media/image27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69.png"/><Relationship Id="rId4" Type="http://schemas.openxmlformats.org/officeDocument/2006/relationships/image" Target="../media/image272.png"/><Relationship Id="rId9" Type="http://schemas.openxmlformats.org/officeDocument/2006/relationships/image" Target="../media/image281.png"/><Relationship Id="rId5" Type="http://schemas.openxmlformats.org/officeDocument/2006/relationships/image" Target="../media/image280.png"/><Relationship Id="rId6" Type="http://schemas.openxmlformats.org/officeDocument/2006/relationships/image" Target="../media/image266.png"/><Relationship Id="rId7" Type="http://schemas.openxmlformats.org/officeDocument/2006/relationships/image" Target="../media/image279.png"/><Relationship Id="rId8" Type="http://schemas.openxmlformats.org/officeDocument/2006/relationships/image" Target="../media/image282.png"/><Relationship Id="rId20" Type="http://schemas.openxmlformats.org/officeDocument/2006/relationships/image" Target="../media/image311.png"/><Relationship Id="rId22" Type="http://schemas.openxmlformats.org/officeDocument/2006/relationships/image" Target="../media/image284.png"/><Relationship Id="rId21" Type="http://schemas.openxmlformats.org/officeDocument/2006/relationships/image" Target="../media/image314.png"/><Relationship Id="rId24" Type="http://schemas.openxmlformats.org/officeDocument/2006/relationships/image" Target="../media/image318.png"/><Relationship Id="rId23" Type="http://schemas.openxmlformats.org/officeDocument/2006/relationships/image" Target="../media/image292.png"/><Relationship Id="rId26" Type="http://schemas.openxmlformats.org/officeDocument/2006/relationships/image" Target="../media/image294.png"/><Relationship Id="rId25" Type="http://schemas.openxmlformats.org/officeDocument/2006/relationships/image" Target="../media/image291.png"/><Relationship Id="rId28" Type="http://schemas.openxmlformats.org/officeDocument/2006/relationships/image" Target="../media/image295.png"/><Relationship Id="rId27" Type="http://schemas.openxmlformats.org/officeDocument/2006/relationships/image" Target="../media/image296.png"/><Relationship Id="rId29" Type="http://schemas.openxmlformats.org/officeDocument/2006/relationships/image" Target="../media/image325.png"/><Relationship Id="rId11" Type="http://schemas.openxmlformats.org/officeDocument/2006/relationships/image" Target="../media/image288.png"/><Relationship Id="rId10" Type="http://schemas.openxmlformats.org/officeDocument/2006/relationships/image" Target="../media/image283.png"/><Relationship Id="rId13" Type="http://schemas.openxmlformats.org/officeDocument/2006/relationships/image" Target="../media/image277.png"/><Relationship Id="rId12" Type="http://schemas.openxmlformats.org/officeDocument/2006/relationships/image" Target="../media/image321.png"/><Relationship Id="rId15" Type="http://schemas.openxmlformats.org/officeDocument/2006/relationships/image" Target="../media/image278.png"/><Relationship Id="rId14" Type="http://schemas.openxmlformats.org/officeDocument/2006/relationships/image" Target="../media/image286.png"/><Relationship Id="rId17" Type="http://schemas.openxmlformats.org/officeDocument/2006/relationships/image" Target="../media/image289.png"/><Relationship Id="rId16" Type="http://schemas.openxmlformats.org/officeDocument/2006/relationships/image" Target="../media/image290.png"/><Relationship Id="rId19" Type="http://schemas.openxmlformats.org/officeDocument/2006/relationships/image" Target="../media/image293.png"/><Relationship Id="rId18" Type="http://schemas.openxmlformats.org/officeDocument/2006/relationships/image" Target="../media/image28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9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1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idx="4294967295" type="subTitle"/>
          </p:nvPr>
        </p:nvSpPr>
        <p:spPr>
          <a:xfrm>
            <a:off x="1113825" y="5228475"/>
            <a:ext cx="6538500" cy="42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V5 Parts </a:t>
            </a:r>
            <a:r>
              <a:rPr b="1" lang="en" sz="2500"/>
              <a:t>for Digital Notebooks</a:t>
            </a:r>
            <a:endParaRPr b="1" sz="2500"/>
          </a:p>
        </p:txBody>
      </p:sp>
      <p:sp>
        <p:nvSpPr>
          <p:cNvPr id="29" name="Google Shape;29;p8"/>
          <p:cNvSpPr txBox="1"/>
          <p:nvPr/>
        </p:nvSpPr>
        <p:spPr>
          <a:xfrm>
            <a:off x="1118400" y="3629825"/>
            <a:ext cx="66585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 Black"/>
                <a:ea typeface="Roboto Black"/>
                <a:cs typeface="Roboto Black"/>
                <a:sym typeface="Roboto Black"/>
              </a:rPr>
              <a:t>Digital V5 Parts</a:t>
            </a:r>
            <a:endParaRPr sz="6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" name="Google Shape;30;p8"/>
          <p:cNvSpPr txBox="1"/>
          <p:nvPr>
            <p:ph type="title"/>
          </p:nvPr>
        </p:nvSpPr>
        <p:spPr>
          <a:xfrm>
            <a:off x="688375" y="9380417"/>
            <a:ext cx="68580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8"/>
          <p:cNvSpPr txBox="1"/>
          <p:nvPr>
            <p:ph idx="1" type="subTitle"/>
          </p:nvPr>
        </p:nvSpPr>
        <p:spPr>
          <a:xfrm>
            <a:off x="688375" y="9618529"/>
            <a:ext cx="3196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8"/>
          <p:cNvSpPr txBox="1"/>
          <p:nvPr>
            <p:ph idx="2" type="subTitle"/>
          </p:nvPr>
        </p:nvSpPr>
        <p:spPr>
          <a:xfrm>
            <a:off x="4349575" y="9618500"/>
            <a:ext cx="22590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8"/>
          <p:cNvSpPr txBox="1"/>
          <p:nvPr/>
        </p:nvSpPr>
        <p:spPr>
          <a:xfrm>
            <a:off x="6407850" y="6894925"/>
            <a:ext cx="13647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V2.1 Date 6.12.23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240922" y="5717807"/>
            <a:ext cx="132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Radio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276-4831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</a:t>
            </a:r>
            <a:r>
              <a:rPr lang="en"/>
              <a:t>(Full Scale)</a:t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247940" y="3440065"/>
            <a:ext cx="1329000" cy="43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Battery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276-4811</a:t>
            </a:r>
            <a:endParaRPr/>
          </a:p>
        </p:txBody>
      </p:sp>
      <p:pic>
        <p:nvPicPr>
          <p:cNvPr descr="V5 Robot Battery&#10;&#10;" id="112" name="Google Shape;112;p17" title="276-4811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1538741" y="853488"/>
            <a:ext cx="5779008" cy="1666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attery" id="113" name="Google Shape;113;p17" title="276-4811"/>
          <p:cNvPicPr preferRelativeResize="0"/>
          <p:nvPr/>
        </p:nvPicPr>
        <p:blipFill rotWithShape="1">
          <a:blip r:embed="rId4">
            <a:alphaModFix/>
          </a:blip>
          <a:srcRect b="169" l="0" r="0" t="169"/>
          <a:stretch/>
        </p:blipFill>
        <p:spPr>
          <a:xfrm>
            <a:off x="240899" y="850143"/>
            <a:ext cx="1106271" cy="1673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attery&#10;" id="114" name="Google Shape;114;p17" title="276-48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1091" y="2788313"/>
            <a:ext cx="5779248" cy="109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Radio" id="115" name="Google Shape;115;p17" title="276-4831"/>
          <p:cNvPicPr preferRelativeResize="0"/>
          <p:nvPr/>
        </p:nvPicPr>
        <p:blipFill rotWithShape="1">
          <a:blip r:embed="rId6">
            <a:alphaModFix/>
          </a:blip>
          <a:srcRect b="0" l="209" r="209" t="0"/>
          <a:stretch/>
        </p:blipFill>
        <p:spPr>
          <a:xfrm>
            <a:off x="1603794" y="4340557"/>
            <a:ext cx="3035807" cy="929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Radio&#10;" id="116" name="Google Shape;116;p17" title="276-48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35767" y="4396336"/>
            <a:ext cx="932688" cy="811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Radio&#10;" id="117" name="Google Shape;117;p17" title=" 276-48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1603804" y="5408957"/>
            <a:ext cx="3035801" cy="80305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242456" y="8001179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3-Wire Expander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276-5299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-Wire Expander&#10;&#10;" id="119" name="Google Shape;119;p17" title="276-5299"/>
          <p:cNvPicPr preferRelativeResize="0"/>
          <p:nvPr/>
        </p:nvPicPr>
        <p:blipFill rotWithShape="1">
          <a:blip r:embed="rId9">
            <a:alphaModFix/>
          </a:blip>
          <a:srcRect b="0" l="79" r="69" t="0"/>
          <a:stretch/>
        </p:blipFill>
        <p:spPr>
          <a:xfrm rot="-5400000">
            <a:off x="2489481" y="5704914"/>
            <a:ext cx="973487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-Wire Expander&#10;" id="120" name="Google Shape;120;p17" title="276-5299"/>
          <p:cNvPicPr preferRelativeResize="0"/>
          <p:nvPr/>
        </p:nvPicPr>
        <p:blipFill rotWithShape="1">
          <a:blip r:embed="rId10">
            <a:alphaModFix/>
          </a:blip>
          <a:srcRect b="0" l="9" r="0" t="0"/>
          <a:stretch/>
        </p:blipFill>
        <p:spPr>
          <a:xfrm rot="-5400000">
            <a:off x="2578106" y="6740331"/>
            <a:ext cx="79622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-Wire Expander&#10;" id="121" name="Google Shape;121;p17" title="276-5299"/>
          <p:cNvPicPr preferRelativeResize="0"/>
          <p:nvPr/>
        </p:nvPicPr>
        <p:blipFill rotWithShape="1">
          <a:blip r:embed="rId11">
            <a:alphaModFix/>
          </a:blip>
          <a:srcRect b="0" l="39" r="39" t="0"/>
          <a:stretch/>
        </p:blipFill>
        <p:spPr>
          <a:xfrm rot="5400000">
            <a:off x="4711001" y="6692887"/>
            <a:ext cx="960121" cy="787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-Wire Expander" id="122" name="Google Shape;122;p17" title="276-529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96787" y="6682863"/>
            <a:ext cx="960120" cy="787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-Wire Expander&#10;" id="123" name="Google Shape;123;p17" title="276-529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2489903" y="7969989"/>
            <a:ext cx="972632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Battery Clip" id="124" name="Google Shape;124;p17" title="276-60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42210" y="8440741"/>
            <a:ext cx="2148839" cy="924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Battery Clip" id="125" name="Google Shape;125;p17" title="276-60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66414" y="8459630"/>
            <a:ext cx="50191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4813324" y="9379037"/>
            <a:ext cx="1324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Battery Clip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276-6020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3899375" y="3887125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 Switch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276-2174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(Full Scale)</a:t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244142" y="3887656"/>
            <a:ext cx="1254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Vision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ision Sensor&#10;" id="134" name="Google Shape;134;p18" title="276-4850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230447" y="988284"/>
            <a:ext cx="2286000" cy="1984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76-4850" id="135" name="Google Shape;135;p18" title="276-48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44149" y="3056088"/>
            <a:ext cx="2286000" cy="824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ion Sensor" id="136" name="Google Shape;136;p18" title="276-48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3898" y="988281"/>
            <a:ext cx="814568" cy="198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237206" y="6629680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Distance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76-4852" id="138" name="Google Shape;138;p18" title="276-4852"/>
          <p:cNvPicPr preferRelativeResize="0"/>
          <p:nvPr/>
        </p:nvPicPr>
        <p:blipFill rotWithShape="1">
          <a:blip r:embed="rId6">
            <a:alphaModFix/>
          </a:blip>
          <a:srcRect b="179" l="0" r="0" t="189"/>
          <a:stretch/>
        </p:blipFill>
        <p:spPr>
          <a:xfrm rot="5400000">
            <a:off x="2529881" y="4839564"/>
            <a:ext cx="805262" cy="832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Distance Sensor&#10;" id="139" name="Google Shape;139;p18" title="276-4852"/>
          <p:cNvPicPr preferRelativeResize="0"/>
          <p:nvPr/>
        </p:nvPicPr>
        <p:blipFill rotWithShape="1">
          <a:blip r:embed="rId7">
            <a:alphaModFix/>
          </a:blip>
          <a:srcRect b="0" l="1047" r="1037" t="0"/>
          <a:stretch/>
        </p:blipFill>
        <p:spPr>
          <a:xfrm>
            <a:off x="465757" y="4840697"/>
            <a:ext cx="1810512" cy="829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Distance Sensor" id="140" name="Google Shape;140;p18" title="276-4852"/>
          <p:cNvPicPr preferRelativeResize="0"/>
          <p:nvPr/>
        </p:nvPicPr>
        <p:blipFill rotWithShape="1">
          <a:blip r:embed="rId8">
            <a:alphaModFix/>
          </a:blip>
          <a:srcRect b="0" l="534" r="534" t="0"/>
          <a:stretch/>
        </p:blipFill>
        <p:spPr>
          <a:xfrm>
            <a:off x="465760" y="5777042"/>
            <a:ext cx="1810512" cy="85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237303" y="8920300"/>
            <a:ext cx="108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Inertial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nertial Sensor" id="142" name="Google Shape;142;p18" title="276-4855"/>
          <p:cNvPicPr preferRelativeResize="0"/>
          <p:nvPr/>
        </p:nvPicPr>
        <p:blipFill rotWithShape="1">
          <a:blip r:embed="rId9">
            <a:alphaModFix/>
          </a:blip>
          <a:srcRect b="0" l="99" r="99" t="0"/>
          <a:stretch/>
        </p:blipFill>
        <p:spPr>
          <a:xfrm flipH="1">
            <a:off x="1494259" y="8642452"/>
            <a:ext cx="1417320" cy="784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ertial Sensor&#10;" id="143" name="Google Shape;143;p18" title="276-4855"/>
          <p:cNvPicPr preferRelativeResize="0"/>
          <p:nvPr/>
        </p:nvPicPr>
        <p:blipFill rotWithShape="1">
          <a:blip r:embed="rId10">
            <a:alphaModFix/>
          </a:blip>
          <a:srcRect b="0" l="69" r="69" t="0"/>
          <a:stretch/>
        </p:blipFill>
        <p:spPr>
          <a:xfrm rot="-5400000">
            <a:off x="1792364" y="7290125"/>
            <a:ext cx="793699" cy="1417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ertial Sensor&#10;" id="144" name="Google Shape;144;p18" title="276-4855"/>
          <p:cNvPicPr preferRelativeResize="0"/>
          <p:nvPr/>
        </p:nvPicPr>
        <p:blipFill rotWithShape="1">
          <a:blip r:embed="rId11">
            <a:alphaModFix/>
          </a:blip>
          <a:srcRect b="0" l="337" r="327" t="0"/>
          <a:stretch/>
        </p:blipFill>
        <p:spPr>
          <a:xfrm rot="-5400000">
            <a:off x="329983" y="7605599"/>
            <a:ext cx="79621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Tracker" id="145" name="Google Shape;145;p18" title="276-2154"/>
          <p:cNvPicPr preferRelativeResize="0"/>
          <p:nvPr/>
        </p:nvPicPr>
        <p:blipFill rotWithShape="1">
          <a:blip r:embed="rId12">
            <a:alphaModFix/>
          </a:blip>
          <a:srcRect b="79" l="0" r="0" t="79"/>
          <a:stretch/>
        </p:blipFill>
        <p:spPr>
          <a:xfrm rot="5400000">
            <a:off x="4892099" y="6522048"/>
            <a:ext cx="472703" cy="2039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Tracker" id="146" name="Google Shape;146;p18" title="276-2154"/>
          <p:cNvPicPr preferRelativeResize="0"/>
          <p:nvPr/>
        </p:nvPicPr>
        <p:blipFill rotWithShape="1">
          <a:blip r:embed="rId13">
            <a:alphaModFix/>
          </a:blip>
          <a:srcRect b="0" l="69" r="79" t="0"/>
          <a:stretch/>
        </p:blipFill>
        <p:spPr>
          <a:xfrm rot="5400000">
            <a:off x="6481384" y="7170715"/>
            <a:ext cx="475488" cy="741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Tracker" id="147" name="Google Shape;147;p18" title="276-2154"/>
          <p:cNvPicPr preferRelativeResize="0"/>
          <p:nvPr/>
        </p:nvPicPr>
        <p:blipFill rotWithShape="1">
          <a:blip r:embed="rId14">
            <a:alphaModFix/>
          </a:blip>
          <a:srcRect b="0" l="406" r="406" t="0"/>
          <a:stretch/>
        </p:blipFill>
        <p:spPr>
          <a:xfrm rot="5400000">
            <a:off x="4762341" y="7532705"/>
            <a:ext cx="732226" cy="20391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/>
          <p:nvPr/>
        </p:nvSpPr>
        <p:spPr>
          <a:xfrm>
            <a:off x="3892526" y="8918369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 Tracker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276-2154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3899375" y="6631737"/>
            <a:ext cx="132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Bumper Switch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umper Switch V2" id="150" name="Google Shape;150;p18" title="276-4858"/>
          <p:cNvPicPr preferRelativeResize="0"/>
          <p:nvPr/>
        </p:nvPicPr>
        <p:blipFill rotWithShape="1">
          <a:blip r:embed="rId15">
            <a:alphaModFix/>
          </a:blip>
          <a:srcRect b="0" l="129" r="139" t="0"/>
          <a:stretch/>
        </p:blipFill>
        <p:spPr>
          <a:xfrm>
            <a:off x="4115754" y="5779562"/>
            <a:ext cx="1828800" cy="8484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mper Switch V2" id="151" name="Google Shape;151;p18" title="276-4858"/>
          <p:cNvPicPr preferRelativeResize="0"/>
          <p:nvPr/>
        </p:nvPicPr>
        <p:blipFill rotWithShape="1">
          <a:blip r:embed="rId16">
            <a:alphaModFix/>
          </a:blip>
          <a:srcRect b="0" l="169" r="159" t="0"/>
          <a:stretch/>
        </p:blipFill>
        <p:spPr>
          <a:xfrm>
            <a:off x="4114796" y="4790633"/>
            <a:ext cx="1828775" cy="915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mit Switch&#10;&#10;" id="152" name="Google Shape;152;p18" title="276-217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27677" y="2245388"/>
            <a:ext cx="462321" cy="1444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mit Switch&#10;" id="153" name="Google Shape;153;p18" title="276-21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988823" y="2245986"/>
            <a:ext cx="2313432" cy="1443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mit Switch" id="154" name="Google Shape;154;p18" title="276-21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88824" y="1597976"/>
            <a:ext cx="2313431" cy="462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ion Sensor" id="155" name="Google Shape;155;p18" title="276-48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2286012" y="995625"/>
            <a:ext cx="2286001" cy="197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4360844" y="5716556"/>
            <a:ext cx="132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Potentiometer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276-7417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9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</a:t>
            </a:r>
            <a:r>
              <a:rPr lang="en"/>
              <a:t>(Full Scale)</a:t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241341" y="4804621"/>
            <a:ext cx="132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Smart Motor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276-4840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5 Smart Motor" id="163" name="Google Shape;163;p19" title="276-4840"/>
          <p:cNvPicPr preferRelativeResize="0"/>
          <p:nvPr/>
        </p:nvPicPr>
        <p:blipFill rotWithShape="1">
          <a:blip r:embed="rId3">
            <a:alphaModFix/>
          </a:blip>
          <a:srcRect b="0" l="19" r="9" t="0"/>
          <a:stretch/>
        </p:blipFill>
        <p:spPr>
          <a:xfrm rot="-5400000">
            <a:off x="296820" y="2467908"/>
            <a:ext cx="2620754" cy="2066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Smart Motor" id="164" name="Google Shape;164;p19" title="276-4840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 rot="-5400000">
            <a:off x="2122661" y="2903020"/>
            <a:ext cx="2619750" cy="119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Smart Motor" id="165" name="Google Shape;165;p19" title="276-48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009625" y="352711"/>
            <a:ext cx="1195150" cy="20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241392" y="7550526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Rotation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276-6050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5 Rotation Sensor" id="167" name="Google Shape;167;p19" title="276-6050"/>
          <p:cNvPicPr preferRelativeResize="0"/>
          <p:nvPr/>
        </p:nvPicPr>
        <p:blipFill rotWithShape="1">
          <a:blip r:embed="rId6">
            <a:alphaModFix/>
          </a:blip>
          <a:srcRect b="768" l="0" r="0" t="768"/>
          <a:stretch/>
        </p:blipFill>
        <p:spPr>
          <a:xfrm rot="5400000">
            <a:off x="338458" y="5781724"/>
            <a:ext cx="850392" cy="784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tation Sensor" id="168" name="Google Shape;168;p19" title="276-60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2212692" y="4923543"/>
            <a:ext cx="840900" cy="2500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tation Sensor" id="169" name="Google Shape;169;p19" title="276-6050"/>
          <p:cNvPicPr preferRelativeResize="0"/>
          <p:nvPr/>
        </p:nvPicPr>
        <p:blipFill rotWithShape="1">
          <a:blip r:embed="rId8">
            <a:alphaModFix/>
          </a:blip>
          <a:srcRect b="0" l="9" r="9" t="0"/>
          <a:stretch/>
        </p:blipFill>
        <p:spPr>
          <a:xfrm rot="-5400000">
            <a:off x="2251781" y="5765801"/>
            <a:ext cx="776631" cy="24963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241408" y="9370324"/>
            <a:ext cx="868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GPS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PS Sensor" id="171" name="Google Shape;171;p19" title="276-7405"/>
          <p:cNvPicPr preferRelativeResize="0"/>
          <p:nvPr/>
        </p:nvPicPr>
        <p:blipFill rotWithShape="1">
          <a:blip r:embed="rId9">
            <a:alphaModFix/>
          </a:blip>
          <a:srcRect b="0" l="189" r="189" t="0"/>
          <a:stretch/>
        </p:blipFill>
        <p:spPr>
          <a:xfrm>
            <a:off x="2496566" y="7998134"/>
            <a:ext cx="918972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PS Sensor" id="172" name="Google Shape;172;p19" title="276-74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6600" y="7998133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Optical Sensor" id="173" name="Google Shape;173;p19" title="276-70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4575588" y="1885484"/>
            <a:ext cx="1828800" cy="809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Optical Sensor" id="174" name="Google Shape;174;p19" title="276-70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5600" y="704812"/>
            <a:ext cx="1828799" cy="89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Optical Sensor" id="175" name="Google Shape;175;p19" title="276-70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70034" y="688582"/>
            <a:ext cx="828024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4342866" y="2975354"/>
            <a:ext cx="132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Optical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276-7043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tentiometer V2" id="177" name="Google Shape;177;p19" title="276-74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30906" y="3549937"/>
            <a:ext cx="1828800" cy="678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entiometer V2&#10;" id="178" name="Google Shape;178;p19" title="276-74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39510" y="5251607"/>
            <a:ext cx="1828800" cy="514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entiometer V2&#10;" id="179" name="Google Shape;179;p19" title="276-74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28923" y="4456008"/>
            <a:ext cx="1828800" cy="682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entiometer V2&#10;" id="180" name="Google Shape;180;p19" title="276-74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5400000">
            <a:off x="6422134" y="3623782"/>
            <a:ext cx="685800" cy="51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(Full Scale)</a:t>
            </a:r>
            <a:endParaRPr/>
          </a:p>
        </p:txBody>
      </p:sp>
      <p:pic>
        <p:nvPicPr>
          <p:cNvPr descr="Fitting Top" id="186" name="Google Shape;186;p20" title="276-8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70393" y="728056"/>
            <a:ext cx="429768" cy="376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Male Fitting" id="187" name="Google Shape;187;p20" title="276-8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19405" y="507800"/>
            <a:ext cx="429768" cy="81655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241350" y="1144650"/>
            <a:ext cx="180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Male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276-8750-800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234500" y="3890461"/>
            <a:ext cx="180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Flow Valve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Elbow Fitting&#10;" id="190" name="Google Shape;190;p20" title="276-8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3709" y="2776436"/>
            <a:ext cx="847233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191" name="Google Shape;191;p20" title="276-8750"/>
          <p:cNvPicPr preferRelativeResize="0"/>
          <p:nvPr/>
        </p:nvPicPr>
        <p:blipFill rotWithShape="1">
          <a:blip r:embed="rId6">
            <a:alphaModFix/>
          </a:blip>
          <a:srcRect b="0" l="29" r="19" t="0"/>
          <a:stretch/>
        </p:blipFill>
        <p:spPr>
          <a:xfrm>
            <a:off x="3904656" y="2783278"/>
            <a:ext cx="42827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192" name="Google Shape;192;p20" title="276-8750"/>
          <p:cNvPicPr preferRelativeResize="0"/>
          <p:nvPr/>
        </p:nvPicPr>
        <p:blipFill rotWithShape="1">
          <a:blip r:embed="rId7">
            <a:alphaModFix/>
          </a:blip>
          <a:srcRect b="347" l="0" r="0" t="357"/>
          <a:stretch/>
        </p:blipFill>
        <p:spPr>
          <a:xfrm>
            <a:off x="2952125" y="2313902"/>
            <a:ext cx="850392" cy="425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193" name="Google Shape;193;p20" title="276-87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8980" y="1844534"/>
            <a:ext cx="850392" cy="42519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>
            <a:off x="2983650" y="3890450"/>
            <a:ext cx="894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Elbow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e Fitting&#10;" id="195" name="Google Shape;195;p20" title="276-87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5622" y="2078514"/>
            <a:ext cx="1353311" cy="879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e Fitting" id="196" name="Google Shape;196;p20" title="276-8750"/>
          <p:cNvPicPr preferRelativeResize="0"/>
          <p:nvPr/>
        </p:nvPicPr>
        <p:blipFill rotWithShape="1">
          <a:blip r:embed="rId10">
            <a:alphaModFix/>
          </a:blip>
          <a:srcRect b="534" l="0" r="0" t="544"/>
          <a:stretch/>
        </p:blipFill>
        <p:spPr>
          <a:xfrm>
            <a:off x="6204675" y="2087585"/>
            <a:ext cx="419405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e Fitting" id="197" name="Google Shape;197;p20" title="276-8750"/>
          <p:cNvPicPr preferRelativeResize="0"/>
          <p:nvPr/>
        </p:nvPicPr>
        <p:blipFill rotWithShape="1">
          <a:blip r:embed="rId11">
            <a:alphaModFix/>
          </a:blip>
          <a:srcRect b="0" l="563" r="573" t="0"/>
          <a:stretch/>
        </p:blipFill>
        <p:spPr>
          <a:xfrm>
            <a:off x="4805625" y="3445521"/>
            <a:ext cx="1353311" cy="41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e Fitting&#10;" id="198" name="Google Shape;198;p20" title="276-8750"/>
          <p:cNvPicPr preferRelativeResize="0"/>
          <p:nvPr/>
        </p:nvPicPr>
        <p:blipFill rotWithShape="1">
          <a:blip r:embed="rId12">
            <a:alphaModFix/>
          </a:blip>
          <a:srcRect b="0" l="563" r="573" t="0"/>
          <a:stretch/>
        </p:blipFill>
        <p:spPr>
          <a:xfrm>
            <a:off x="4805613" y="3000070"/>
            <a:ext cx="1353311" cy="41952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4810028" y="3885825"/>
            <a:ext cx="85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Tee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hut Off Valve Fitting&#10;" id="200" name="Google Shape;200;p20" title="276-87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19172" y="4413854"/>
            <a:ext cx="656174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 Off Valve Fitting" id="201" name="Google Shape;201;p20" title="276-87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8125" y="4416254"/>
            <a:ext cx="1495552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 Off Valve Fitting&#10;" id="202" name="Google Shape;202;p20" title="276-8750"/>
          <p:cNvPicPr preferRelativeResize="0"/>
          <p:nvPr/>
        </p:nvPicPr>
        <p:blipFill rotWithShape="1">
          <a:blip r:embed="rId15">
            <a:alphaModFix/>
          </a:blip>
          <a:srcRect b="29" l="0" r="0" t="29"/>
          <a:stretch/>
        </p:blipFill>
        <p:spPr>
          <a:xfrm>
            <a:off x="616088" y="6176948"/>
            <a:ext cx="1499616" cy="646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Acting Solenoid&#10;" id="203" name="Google Shape;203;p20" title="276-8750"/>
          <p:cNvPicPr preferRelativeResize="0"/>
          <p:nvPr/>
        </p:nvPicPr>
        <p:blipFill rotWithShape="1">
          <a:blip r:embed="rId16">
            <a:alphaModFix/>
          </a:blip>
          <a:srcRect b="357" l="0" r="0" t="357"/>
          <a:stretch/>
        </p:blipFill>
        <p:spPr>
          <a:xfrm>
            <a:off x="224206" y="8100457"/>
            <a:ext cx="92882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/>
          <p:nvPr/>
        </p:nvSpPr>
        <p:spPr>
          <a:xfrm>
            <a:off x="252420" y="9378514"/>
            <a:ext cx="1797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Acting Solenoid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248607" y="7090007"/>
            <a:ext cx="180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Shut Off Valve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traight Female Fitting&#10;" id="206" name="Google Shape;206;p20" title="276-87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3061349" y="554898"/>
            <a:ext cx="435864" cy="7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/>
          <p:nvPr/>
        </p:nvSpPr>
        <p:spPr>
          <a:xfrm>
            <a:off x="234500" y="1150975"/>
            <a:ext cx="180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Male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2981577" y="1150975"/>
            <a:ext cx="180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Female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ir Flow Valve Fitting&#10;" id="209" name="Google Shape;209;p20" title="276-87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43834" y="2857063"/>
            <a:ext cx="42827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Flow Valve Fitting&#10;" id="210" name="Google Shape;210;p20" title="276-8750"/>
          <p:cNvPicPr preferRelativeResize="0"/>
          <p:nvPr/>
        </p:nvPicPr>
        <p:blipFill rotWithShape="1">
          <a:blip r:embed="rId19">
            <a:alphaModFix/>
          </a:blip>
          <a:srcRect b="0" l="495" r="495" t="0"/>
          <a:stretch/>
        </p:blipFill>
        <p:spPr>
          <a:xfrm>
            <a:off x="617363" y="2294088"/>
            <a:ext cx="941832" cy="433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Flow Valve Fitting" id="211" name="Google Shape;211;p20" title="276-87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17363" y="2855838"/>
            <a:ext cx="941832" cy="1026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Flow Valve Fitting" id="212" name="Google Shape;212;p20" title="276-875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843825" y="1737513"/>
            <a:ext cx="42827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213" name="Google Shape;213;p20" title="276-87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885263" y="1669427"/>
            <a:ext cx="430134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Acting Solenoid&#10;" id="214" name="Google Shape;214;p20" title="276-87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90636" y="8100450"/>
            <a:ext cx="1239041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Acting Solenoid&#10;" id="215" name="Google Shape;215;p20" title="276-875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962898" y="8100450"/>
            <a:ext cx="928819" cy="1271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/>
          <p:nvPr/>
        </p:nvSpPr>
        <p:spPr>
          <a:xfrm>
            <a:off x="3895969" y="8914838"/>
            <a:ext cx="1356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G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1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(Full Scale)</a:t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234500" y="8914850"/>
            <a:ext cx="3173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Regulator +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Mounting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Bracket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234500" y="2061729"/>
            <a:ext cx="1326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200mL Air Tank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00mL Air Tank" id="224" name="Google Shape;224;p21" title="276-8750"/>
          <p:cNvPicPr preferRelativeResize="0"/>
          <p:nvPr/>
        </p:nvPicPr>
        <p:blipFill rotWithShape="1">
          <a:blip r:embed="rId3">
            <a:alphaModFix/>
          </a:blip>
          <a:srcRect b="228" l="0" r="0" t="228"/>
          <a:stretch/>
        </p:blipFill>
        <p:spPr>
          <a:xfrm>
            <a:off x="234500" y="659884"/>
            <a:ext cx="6995159" cy="1445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5mm Stroke Pneumatic Cylinder&#10;" id="225" name="Google Shape;225;p21" title="276-8750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 rot="5400000">
            <a:off x="2965842" y="1602050"/>
            <a:ext cx="448056" cy="5938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5mm Stroke Pneumatic Cylinder&#10;" id="226" name="Google Shape;226;p21" title="276-8750"/>
          <p:cNvPicPr preferRelativeResize="0"/>
          <p:nvPr/>
        </p:nvPicPr>
        <p:blipFill rotWithShape="1">
          <a:blip r:embed="rId5">
            <a:alphaModFix/>
          </a:blip>
          <a:srcRect b="0" l="69" r="59" t="0"/>
          <a:stretch/>
        </p:blipFill>
        <p:spPr>
          <a:xfrm rot="5400000">
            <a:off x="2035449" y="700050"/>
            <a:ext cx="448056" cy="40773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0mm Stroke Pneumatic Cylinder&#10;" id="227" name="Google Shape;227;p21" title="276-8750"/>
          <p:cNvPicPr preferRelativeResize="0"/>
          <p:nvPr/>
        </p:nvPicPr>
        <p:blipFill rotWithShape="1">
          <a:blip r:embed="rId6">
            <a:alphaModFix/>
          </a:blip>
          <a:srcRect b="39" l="0" r="0" t="39"/>
          <a:stretch/>
        </p:blipFill>
        <p:spPr>
          <a:xfrm rot="5400000">
            <a:off x="2497187" y="1168192"/>
            <a:ext cx="448056" cy="497342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/>
          <p:nvPr/>
        </p:nvSpPr>
        <p:spPr>
          <a:xfrm>
            <a:off x="234500" y="2973000"/>
            <a:ext cx="2365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25mm Stroke Pneumatic Cylinder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234500" y="3889200"/>
            <a:ext cx="2365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50mm Stroke Pneumatic Cylinder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234500" y="4805375"/>
            <a:ext cx="2365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75mm Stroke Pneumatic Cylinder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ir Pressure Gauge" id="231" name="Google Shape;231;p21" title="276-87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7755" y="7973614"/>
            <a:ext cx="969264" cy="96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Pressure Regulator + Mounting Bracket&#10;" id="232" name="Google Shape;232;p21" title="276-8750"/>
          <p:cNvPicPr preferRelativeResize="0"/>
          <p:nvPr/>
        </p:nvPicPr>
        <p:blipFill rotWithShape="1">
          <a:blip r:embed="rId8">
            <a:alphaModFix/>
          </a:blip>
          <a:srcRect b="0" l="39" r="39" t="0"/>
          <a:stretch/>
        </p:blipFill>
        <p:spPr>
          <a:xfrm>
            <a:off x="338384" y="6841376"/>
            <a:ext cx="2194560" cy="20738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Pressure Regulator + Mounting Bracket&#10;" id="233" name="Google Shape;233;p21" title="276-8750"/>
          <p:cNvPicPr preferRelativeResize="0"/>
          <p:nvPr/>
        </p:nvPicPr>
        <p:blipFill rotWithShape="1">
          <a:blip r:embed="rId9">
            <a:alphaModFix/>
          </a:blip>
          <a:srcRect b="159" l="0" r="0" t="169"/>
          <a:stretch/>
        </p:blipFill>
        <p:spPr>
          <a:xfrm>
            <a:off x="338379" y="5204877"/>
            <a:ext cx="2194560" cy="14703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lve Stem" id="234" name="Google Shape;234;p21" title="276-8750"/>
          <p:cNvPicPr preferRelativeResize="0"/>
          <p:nvPr/>
        </p:nvPicPr>
        <p:blipFill rotWithShape="1">
          <a:blip r:embed="rId10">
            <a:alphaModFix/>
          </a:blip>
          <a:srcRect b="99" l="0" r="0" t="89"/>
          <a:stretch/>
        </p:blipFill>
        <p:spPr>
          <a:xfrm rot="-5400000">
            <a:off x="5659953" y="6277225"/>
            <a:ext cx="429768" cy="116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/>
          <p:nvPr/>
        </p:nvSpPr>
        <p:spPr>
          <a:xfrm>
            <a:off x="3457402" y="7093600"/>
            <a:ext cx="840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4mm Plug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mm Plug" id="236" name="Google Shape;236;p21" title="276-87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3861063" y="6486753"/>
            <a:ext cx="189372" cy="99669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/>
          <p:nvPr/>
        </p:nvSpPr>
        <p:spPr>
          <a:xfrm>
            <a:off x="5287804" y="7092975"/>
            <a:ext cx="840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Valve Stem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Sprockets </a:t>
            </a:r>
            <a:r>
              <a:rPr lang="en"/>
              <a:t>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igh Strength 30T Sprocket" id="243" name="Google Shape;243;p22" title="276-2252-0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94" y="725812"/>
            <a:ext cx="3566161" cy="357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/>
          <p:nvPr/>
        </p:nvSpPr>
        <p:spPr>
          <a:xfrm>
            <a:off x="275100" y="4348119"/>
            <a:ext cx="195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30T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276-2252-007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280025" y="8005779"/>
            <a:ext cx="195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24T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276-2252-006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24T Sprocket" id="246" name="Google Shape;246;p22" title="276-2252-0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60" y="5182429"/>
            <a:ext cx="2898647" cy="2898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30T Sprocket" id="247" name="Google Shape;247;p22" title="276-2252-0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303" y="725800"/>
            <a:ext cx="489730" cy="357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24T Sprocket" id="248" name="Google Shape;248;p22" title="276-2252-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3304" y="5201628"/>
            <a:ext cx="489725" cy="286023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/>
          <p:nvPr/>
        </p:nvSpPr>
        <p:spPr>
          <a:xfrm>
            <a:off x="4814901" y="8005782"/>
            <a:ext cx="195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6T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6T Sprocket" id="250" name="Google Shape;250;p22" title="276-2252-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9403" y="7096631"/>
            <a:ext cx="778561" cy="886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12T Sprocket" id="251" name="Google Shape;251;p22" title="276-2252-0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7942" y="4483180"/>
            <a:ext cx="1545336" cy="1545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18T Sprocket" id="252" name="Google Shape;252;p22" title="276-2252-0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2591" y="950519"/>
            <a:ext cx="2175968" cy="221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/>
          <p:nvPr/>
        </p:nvSpPr>
        <p:spPr>
          <a:xfrm>
            <a:off x="4809619" y="3443344"/>
            <a:ext cx="19515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18T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276-2252-005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4811349" y="6186419"/>
            <a:ext cx="19515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12T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12T Sprocket" id="255" name="Google Shape;255;p22" title="276-2252-0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44682" y="4483169"/>
            <a:ext cx="492576" cy="1545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6T Sprocket" id="256" name="Google Shape;256;p22" title="276-2252-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74347" y="7103079"/>
            <a:ext cx="482905" cy="886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18T Sprocket" id="257" name="Google Shape;257;p22" title="276-2252-00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48482" y="957375"/>
            <a:ext cx="497891" cy="221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/>
          <p:nvPr/>
        </p:nvSpPr>
        <p:spPr>
          <a:xfrm>
            <a:off x="4352092" y="3441756"/>
            <a:ext cx="11730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 6P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276-8329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3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Sprockets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8T 6P Sprocket" id="264" name="Google Shape;264;p23" title="276-80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142" y="8580803"/>
            <a:ext cx="457200" cy="672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T 6P Sprocket" id="265" name="Google Shape;265;p23" title="276-80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19999">
            <a:off x="4917933" y="8578812"/>
            <a:ext cx="676656" cy="67665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/>
          <p:nvPr/>
        </p:nvSpPr>
        <p:spPr>
          <a:xfrm>
            <a:off x="4352444" y="9372066"/>
            <a:ext cx="1173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8T 6P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276-8030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6T 6P Sprocket" id="267" name="Google Shape;267;p23" title="276-8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253" y="5539019"/>
            <a:ext cx="460858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6T 6P Sprocket" id="268" name="Google Shape;268;p23" title="276-83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857" y="5532078"/>
            <a:ext cx="1280160" cy="128015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4352448" y="7098891"/>
            <a:ext cx="11730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 6P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276-8328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4T 6P Sprocket" id="270" name="Google Shape;270;p23" title="276-83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9671" y="1580666"/>
            <a:ext cx="1874519" cy="1874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4T 6P Sprocket" id="271" name="Google Shape;271;p23" title="276-83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4890" y="1553871"/>
            <a:ext cx="468630" cy="1874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/>
          <p:nvPr/>
        </p:nvSpPr>
        <p:spPr>
          <a:xfrm>
            <a:off x="241183" y="4356657"/>
            <a:ext cx="11730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40T 6P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276-8331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2T 6P Sprocket" id="273" name="Google Shape;273;p23" title="276-83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023" y="4943410"/>
            <a:ext cx="2459737" cy="2459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2T 6P Sprocket" id="274" name="Google Shape;274;p23" title="276-83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07957" y="4943409"/>
            <a:ext cx="463565" cy="24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/>
          <p:nvPr/>
        </p:nvSpPr>
        <p:spPr>
          <a:xfrm>
            <a:off x="248112" y="7549659"/>
            <a:ext cx="1173000" cy="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32T 6P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276-8330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0T 6P Sprocket" id="276" name="Google Shape;276;p23" title="276-83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99354" y="985778"/>
            <a:ext cx="466893" cy="3044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0T 6P Sprocket" id="277" name="Google Shape;277;p23" title="276-83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61" y="992742"/>
            <a:ext cx="3044953" cy="304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/>
          <p:nvPr/>
        </p:nvSpPr>
        <p:spPr>
          <a:xfrm>
            <a:off x="245859" y="6175715"/>
            <a:ext cx="1329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245856" y="3431941"/>
            <a:ext cx="1329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48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245837" y="8458213"/>
            <a:ext cx="1329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4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Sprockets (Full Scale)</a:t>
            </a:r>
            <a:endParaRPr/>
          </a:p>
        </p:txBody>
      </p:sp>
      <p:pic>
        <p:nvPicPr>
          <p:cNvPr descr="24T Sprocket (3P)" id="286" name="Google Shape;286;p24" title="276-2166-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535" y="7466758"/>
            <a:ext cx="447391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4T Sprocket (3P)" id="287" name="Google Shape;287;p24" title="276-2166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130">
            <a:off x="1066736" y="7466759"/>
            <a:ext cx="1069848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8T Sprocket (3P)" id="288" name="Google Shape;288;p24" title="276-2166-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5461" y="1004514"/>
            <a:ext cx="462687" cy="2103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8T Sprocket (3P)" id="289" name="Google Shape;289;p24" title="276-2166-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1368">
            <a:off x="548146" y="1004500"/>
            <a:ext cx="2103122" cy="21031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0T Sprocket (3P)" id="290" name="Google Shape;290;p24" title="276-2166-0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739952" y="4353598"/>
            <a:ext cx="464563" cy="1801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0T Sprocket (3P)" id="291" name="Google Shape;291;p24" title="276-2166-0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83750">
            <a:off x="694447" y="4359292"/>
            <a:ext cx="1801370" cy="1801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T Sprocket (3P)" id="292" name="Google Shape;292;p24" title="276-2166-0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6761" y="1251288"/>
            <a:ext cx="694944" cy="694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T Sprocket (3P)" id="293" name="Google Shape;293;p24" title="276-2166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01910" y="2741200"/>
            <a:ext cx="484632" cy="467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T Sprocket (3P)" id="294" name="Google Shape;294;p24" title="276-2166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18465" y="2715752"/>
            <a:ext cx="484632" cy="513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T Sprocket (3P)" id="295" name="Google Shape;295;p24" title="276-2166-0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32446" y="1251288"/>
            <a:ext cx="456677" cy="69494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4"/>
          <p:cNvSpPr/>
          <p:nvPr/>
        </p:nvSpPr>
        <p:spPr>
          <a:xfrm>
            <a:off x="3898930" y="2063804"/>
            <a:ext cx="1329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3898930" y="3433804"/>
            <a:ext cx="1329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"/>
          <p:cNvSpPr/>
          <p:nvPr/>
        </p:nvSpPr>
        <p:spPr>
          <a:xfrm>
            <a:off x="4807809" y="6629902"/>
            <a:ext cx="1860300" cy="44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48T Gear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5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Gears</a:t>
            </a:r>
            <a:r>
              <a:rPr lang="en"/>
              <a:t>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igh Strength 84T Gear V2" id="304" name="Google Shape;304;p25" title="276-7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108" y="886681"/>
            <a:ext cx="458297" cy="3273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84T Gear V2" id="305" name="Google Shape;305;p25" title="276-7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54" y="876304"/>
            <a:ext cx="3273553" cy="328290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/>
          <p:nvPr/>
        </p:nvSpPr>
        <p:spPr>
          <a:xfrm>
            <a:off x="243204" y="4358260"/>
            <a:ext cx="18603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84T Gear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268720" y="8463359"/>
            <a:ext cx="18603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72T Gear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72T Gear V2" id="308" name="Google Shape;308;p25" title="276-75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365" y="5666642"/>
            <a:ext cx="460004" cy="2816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72T Gear V2" id="309" name="Google Shape;309;p25" title="276-75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244" y="5680519"/>
            <a:ext cx="2816352" cy="281635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5"/>
          <p:cNvSpPr/>
          <p:nvPr/>
        </p:nvSpPr>
        <p:spPr>
          <a:xfrm>
            <a:off x="4809275" y="3892075"/>
            <a:ext cx="186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60T Gear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60T Gear" id="311" name="Google Shape;311;p25" title="276-77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5006" y="1337025"/>
            <a:ext cx="471830" cy="2359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60T Gear" id="312" name="Google Shape;312;p25" title="276-77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2109" y="1338858"/>
            <a:ext cx="2359153" cy="2359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48T Gear V2" id="313" name="Google Shape;313;p25" title="276-75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7924" y="4769077"/>
            <a:ext cx="465978" cy="1901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48T Gear V2" id="314" name="Google Shape;314;p25" title="276-75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6146" y="4762247"/>
            <a:ext cx="1901953" cy="190195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5"/>
          <p:cNvSpPr/>
          <p:nvPr/>
        </p:nvSpPr>
        <p:spPr>
          <a:xfrm>
            <a:off x="4811200" y="9377750"/>
            <a:ext cx="186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36T Gear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36T Gear" id="316" name="Google Shape;316;p25" title="276-77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79886" y="7729507"/>
            <a:ext cx="462321" cy="1444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36T Gear" id="317" name="Google Shape;317;p25" title="276-77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91244" y="7732323"/>
            <a:ext cx="1444751" cy="14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/>
          <p:nvPr/>
        </p:nvSpPr>
        <p:spPr>
          <a:xfrm>
            <a:off x="237325" y="4348124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84T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6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Gears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ear Kit 12T Gear&#10;" id="324" name="Google Shape;324;p26" title="276-2169-001"/>
          <p:cNvPicPr preferRelativeResize="0"/>
          <p:nvPr/>
        </p:nvPicPr>
        <p:blipFill rotWithShape="1">
          <a:blip r:embed="rId3">
            <a:alphaModFix/>
          </a:blip>
          <a:srcRect b="1672" l="0" r="0" t="1672"/>
          <a:stretch/>
        </p:blipFill>
        <p:spPr>
          <a:xfrm>
            <a:off x="4991881" y="2253492"/>
            <a:ext cx="530350" cy="52451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/>
          <p:nvPr/>
        </p:nvSpPr>
        <p:spPr>
          <a:xfrm>
            <a:off x="4813075" y="2975399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12T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26"/>
          <p:cNvSpPr/>
          <p:nvPr/>
        </p:nvSpPr>
        <p:spPr>
          <a:xfrm>
            <a:off x="243200" y="7549425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60T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6"/>
          <p:cNvSpPr/>
          <p:nvPr/>
        </p:nvSpPr>
        <p:spPr>
          <a:xfrm>
            <a:off x="237325" y="9380299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36T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ear Kit 84T Gear" id="328" name="Google Shape;328;p26" title="276-2169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4" y="881150"/>
            <a:ext cx="3273551" cy="3273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60T Gear&#10;" id="329" name="Google Shape;329;p26" title="276-2169-003"/>
          <p:cNvPicPr preferRelativeResize="0"/>
          <p:nvPr/>
        </p:nvPicPr>
        <p:blipFill rotWithShape="1">
          <a:blip r:embed="rId5">
            <a:alphaModFix/>
          </a:blip>
          <a:srcRect b="199" l="0" r="0" t="189"/>
          <a:stretch/>
        </p:blipFill>
        <p:spPr>
          <a:xfrm>
            <a:off x="876521" y="4989720"/>
            <a:ext cx="2359150" cy="2365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36T Gear&#10;" id="330" name="Google Shape;330;p26" title="276-2169-0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3722" y="8193750"/>
            <a:ext cx="1444752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60T Gear Side&#10;" id="331" name="Google Shape;331;p26" title="276-2169-0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4813" y="4988163"/>
            <a:ext cx="359981" cy="2368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12T Gear Side&#10;" id="332" name="Google Shape;332;p26" title="276-2169-0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7578" y="2257326"/>
            <a:ext cx="364846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36T Gear Side&#10;" id="333" name="Google Shape;333;p26" title="276-2169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31799" y="8193749"/>
            <a:ext cx="366004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84T Gear Side&#10;" id="334" name="Google Shape;334;p26" title="276-2169-0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74428" y="879493"/>
            <a:ext cx="458297" cy="327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/>
        </p:nvSpPr>
        <p:spPr>
          <a:xfrm>
            <a:off x="238075" y="476125"/>
            <a:ext cx="7320600" cy="89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38075" y="256950"/>
            <a:ext cx="7315200" cy="9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Changelo</a:t>
            </a:r>
            <a:r>
              <a:rPr b="1" lang="en"/>
              <a:t>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V2.1 Date 6.12.23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/>
              <a:t>Added </a:t>
            </a:r>
            <a:r>
              <a:rPr b="1" lang="en" u="sng">
                <a:solidFill>
                  <a:schemeClr val="hlink"/>
                </a:solidFill>
                <a:hlinkClick action="ppaction://hlinksldjump" r:id="rId3"/>
              </a:rPr>
              <a:t>controller/brain map template</a:t>
            </a:r>
            <a:r>
              <a:rPr b="1" lang="en"/>
              <a:t> versions to library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/>
              <a:t>Added </a:t>
            </a:r>
            <a:r>
              <a:rPr b="1" lang="en" u="sng">
                <a:solidFill>
                  <a:schemeClr val="hlink"/>
                </a:solidFill>
                <a:hlinkClick action="ppaction://hlinksldjump" r:id="rId4"/>
              </a:rPr>
              <a:t>V5 Pneumatics Kit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V2.0 Date 5.15.23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Added Scoring Object for 2023-2024 “Over Under” Game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Added side views for gear kit gears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/>
          <p:nvPr/>
        </p:nvSpPr>
        <p:spPr>
          <a:xfrm>
            <a:off x="4346050" y="9376128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Bevel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7"/>
          <p:cNvSpPr/>
          <p:nvPr/>
        </p:nvSpPr>
        <p:spPr>
          <a:xfrm>
            <a:off x="4357375" y="8001753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239445" y="4347787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Rack Gear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276-4782-001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243200" y="2057689"/>
            <a:ext cx="1755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24T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276-7572-001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7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Gears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243188" y="9378975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Differential Frame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fferential Frame" id="345" name="Google Shape;345;p27" title="276-2184-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61" y="7424832"/>
            <a:ext cx="1682496" cy="1953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tial Frame" id="346" name="Google Shape;346;p27" title="276-2184-0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800" y="7422514"/>
            <a:ext cx="1682496" cy="195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13" y="5332494"/>
            <a:ext cx="1682496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24T Gear" id="348" name="Google Shape;348;p27" title="276-7572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7747" y="1110179"/>
            <a:ext cx="464149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24T Gear" id="349" name="Google Shape;349;p27" title="276-7572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796" y="1110184"/>
            <a:ext cx="987552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T Metal Pinion" id="350" name="Google Shape;350;p27" title="276-2250-0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24597" y="1344267"/>
            <a:ext cx="521208" cy="52120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7"/>
          <p:cNvSpPr/>
          <p:nvPr/>
        </p:nvSpPr>
        <p:spPr>
          <a:xfrm>
            <a:off x="3442884" y="2060618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Metal Pinion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276-2250-008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2T Metal Pinion" id="352" name="Google Shape;352;p27" title="276-2250-0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6041" y="1338938"/>
            <a:ext cx="458663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ck Gear V2" id="353" name="Google Shape;353;p27" title="276-4782-0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1804" y="3887393"/>
            <a:ext cx="2267712" cy="453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ck Gear V2" id="354" name="Google Shape;354;p27" title="276-4782-0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806" y="2953805"/>
            <a:ext cx="2267712" cy="529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T Metal Gear" id="355" name="Google Shape;355;p27" title="276-73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62399" y="1338950"/>
            <a:ext cx="354422" cy="521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T Metal Gear" id="356" name="Google Shape;356;p27" title="276-73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14736" y="1338950"/>
            <a:ext cx="521208" cy="52120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7"/>
          <p:cNvSpPr/>
          <p:nvPr/>
        </p:nvSpPr>
        <p:spPr>
          <a:xfrm>
            <a:off x="5726586" y="2057693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Metal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276-7368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4358996" y="6627363"/>
            <a:ext cx="12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orm Wheel" id="359" name="Google Shape;359;p27" title="276-2184-00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07529" y="5672033"/>
            <a:ext cx="987552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m Wheel" id="360" name="Google Shape;360;p27" title="276-2184-0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5400000">
            <a:off x="5224904" y="5999827"/>
            <a:ext cx="987552" cy="345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m Gear" id="361" name="Google Shape;361;p27" title="276-2184-00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5400000">
            <a:off x="5448476" y="7201554"/>
            <a:ext cx="530352" cy="689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m Gear" id="362" name="Google Shape;362;p27" title="276-2184-00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34424" y="7281104"/>
            <a:ext cx="530352" cy="530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4T Bevel Gear" id="363" name="Google Shape;363;p27" title="276-2184-00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5292497" y="8708303"/>
            <a:ext cx="969264" cy="4070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4T Bevel Gear" id="364" name="Google Shape;364;p27" title="276-2184-00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313586" y="8427215"/>
            <a:ext cx="969264" cy="96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Gears - Turntable Bearings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60T Small Turntable Bearing" id="370" name="Google Shape;370;p28" title="276-5652-0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412077" y="868462"/>
            <a:ext cx="2377441" cy="2377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T Small Turntable Bearing" id="371" name="Google Shape;371;p28" title="276-5652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659" y="914100"/>
            <a:ext cx="709546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8"/>
          <p:cNvSpPr/>
          <p:nvPr/>
        </p:nvSpPr>
        <p:spPr>
          <a:xfrm>
            <a:off x="239450" y="3431650"/>
            <a:ext cx="2031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60T Small Turntable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84T Large Turntable Bearing" id="373" name="Google Shape;373;p28" title="276-5652-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1485" y="4195775"/>
            <a:ext cx="701475" cy="3273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4T Large Turntable Bearing&#10;" id="374" name="Google Shape;374;p28" title="276-5652-000"/>
          <p:cNvPicPr preferRelativeResize="0"/>
          <p:nvPr/>
        </p:nvPicPr>
        <p:blipFill rotWithShape="1">
          <a:blip r:embed="rId6">
            <a:alphaModFix/>
          </a:blip>
          <a:srcRect b="39" l="0" r="0" t="49"/>
          <a:stretch/>
        </p:blipFill>
        <p:spPr>
          <a:xfrm rot="900001">
            <a:off x="239458" y="4031657"/>
            <a:ext cx="3273550" cy="327355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8"/>
          <p:cNvSpPr/>
          <p:nvPr/>
        </p:nvSpPr>
        <p:spPr>
          <a:xfrm>
            <a:off x="239450" y="7547600"/>
            <a:ext cx="2031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84T Large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Turntable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Tread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ntake Roller" id="381" name="Google Shape;381;p29" title="276-1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703" y="5949369"/>
            <a:ext cx="46634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ake Roller" id="382" name="Google Shape;382;p29" title="276-1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03" y="594938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9"/>
          <p:cNvSpPr/>
          <p:nvPr/>
        </p:nvSpPr>
        <p:spPr>
          <a:xfrm>
            <a:off x="251222" y="7555175"/>
            <a:ext cx="8685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Intake Roller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ank Tread Links" id="384" name="Google Shape;384;p29" title="276-2168-0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073" y="2976238"/>
            <a:ext cx="61722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385" name="Google Shape;385;p29" title="276-2168-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5375" y="4448229"/>
            <a:ext cx="4471400" cy="361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386" name="Google Shape;386;p29" title="276-2168-0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8669" y="2976248"/>
            <a:ext cx="44577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387" name="Google Shape;387;p29" title="276-2168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15370" y="1152597"/>
            <a:ext cx="447141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388" name="Google Shape;388;p29" title="276-2168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0073" y="1152600"/>
            <a:ext cx="61722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389" name="Google Shape;389;p29" title="276-2168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375" y="2066706"/>
            <a:ext cx="35661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390" name="Google Shape;390;p29" title="276-2168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10800000">
            <a:off x="1600448" y="4462312"/>
            <a:ext cx="590702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9"/>
          <p:cNvSpPr/>
          <p:nvPr/>
        </p:nvSpPr>
        <p:spPr>
          <a:xfrm>
            <a:off x="244283" y="4810950"/>
            <a:ext cx="12726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Tank Tread Links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ank Tread Drive / Idler Wheel" id="392" name="Google Shape;392;p29" title="276-2168-0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33283" y="5719380"/>
            <a:ext cx="1828800" cy="1819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Drive / Idler Wheel" id="393" name="Google Shape;393;p29" title="276-2168-00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17447" y="5721273"/>
            <a:ext cx="91263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9"/>
          <p:cNvSpPr/>
          <p:nvPr/>
        </p:nvSpPr>
        <p:spPr>
          <a:xfrm>
            <a:off x="3440226" y="7555175"/>
            <a:ext cx="22410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Tank Tread Drive /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Idler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Tread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ingle Bogie Wheel" id="400" name="Google Shape;400;p30" title="276-2168-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587" y="851388"/>
            <a:ext cx="898673" cy="1426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gle Bogie Wheel" id="401" name="Google Shape;401;p30" title="276-2168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368" y="851389"/>
            <a:ext cx="1426464" cy="1426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gle Bogie Wheel" id="402" name="Google Shape;402;p30" title="276-2168-0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205" y="851388"/>
            <a:ext cx="884408" cy="142646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0"/>
          <p:cNvSpPr/>
          <p:nvPr/>
        </p:nvSpPr>
        <p:spPr>
          <a:xfrm>
            <a:off x="243007" y="2520075"/>
            <a:ext cx="13497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Bogie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ouble Bogie Wheel" id="404" name="Google Shape;404;p30" title="276-2168-0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9949" y="3190414"/>
            <a:ext cx="1426464" cy="1797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Bogie Wheel" id="405" name="Google Shape;405;p30" title="276-2168-0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1664" y="3028375"/>
            <a:ext cx="1780138" cy="2121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Bogie Wheel" id="406" name="Google Shape;406;p30" title="276-2168-0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775" y="3028369"/>
            <a:ext cx="1429644" cy="212140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0"/>
          <p:cNvSpPr/>
          <p:nvPr/>
        </p:nvSpPr>
        <p:spPr>
          <a:xfrm>
            <a:off x="238825" y="5262275"/>
            <a:ext cx="13989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Bogie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2.75” Wheel" id="413" name="Google Shape;413;p31" title="276-1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551" y="1718647"/>
            <a:ext cx="2514599" cy="25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1"/>
          <p:cNvSpPr/>
          <p:nvPr/>
        </p:nvSpPr>
        <p:spPr>
          <a:xfrm>
            <a:off x="239900" y="3890298"/>
            <a:ext cx="12816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.75” Wheel" id="415" name="Google Shape;415;p31" title="276-1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721" y="1711700"/>
            <a:ext cx="732021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Small Wheel" id="416" name="Google Shape;416;p31" title="276-2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830" y="6286832"/>
            <a:ext cx="2514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Small Wheel" id="417" name="Google Shape;417;p31" title="276-2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112" y="6286921"/>
            <a:ext cx="729234" cy="25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1"/>
          <p:cNvSpPr/>
          <p:nvPr/>
        </p:nvSpPr>
        <p:spPr>
          <a:xfrm>
            <a:off x="239900" y="8923508"/>
            <a:ext cx="17907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Small Wheel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(Full Scale)</a:t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244115" y="4806448"/>
            <a:ext cx="1468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Traction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.25&quot; Traction Wheel" id="425" name="Google Shape;425;p32" title="276-3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2" y="1487331"/>
            <a:ext cx="2953226" cy="2971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Traction Wheel" id="426" name="Google Shape;426;p32" title="276-35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656" y="1487333"/>
            <a:ext cx="696516" cy="2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2"/>
          <p:cNvSpPr/>
          <p:nvPr/>
        </p:nvSpPr>
        <p:spPr>
          <a:xfrm>
            <a:off x="243384" y="9378906"/>
            <a:ext cx="3096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3.25” (260mm Travel) Anti-Static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276-7771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.25” (260mm Travel) Anti-Static Wheel" id="428" name="Google Shape;428;p32" title="276-77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228" y="6058833"/>
            <a:ext cx="2971801" cy="2971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” (260mm Travel) Anti-Static Wheel" id="429" name="Google Shape;429;p32" title="276-77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3860" y="6058843"/>
            <a:ext cx="910114" cy="29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4” High Traction Tire" id="435" name="Google Shape;435;p33" title="276-1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681" y="1150875"/>
            <a:ext cx="701594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High Traction Tire" id="436" name="Google Shape;436;p33" title="276-1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19" y="1144013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/>
          <p:nvPr/>
        </p:nvSpPr>
        <p:spPr>
          <a:xfrm>
            <a:off x="250034" y="4808475"/>
            <a:ext cx="1794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High Traction Tire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276-1489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3"/>
          <p:cNvSpPr/>
          <p:nvPr/>
        </p:nvSpPr>
        <p:spPr>
          <a:xfrm>
            <a:off x="247188" y="9375273"/>
            <a:ext cx="861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” Wheel" id="439" name="Google Shape;439;p33" title="276-14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031" y="5696355"/>
            <a:ext cx="3694175" cy="3694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Wheel" id="440" name="Google Shape;440;p33" title="276-14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3382" y="5703298"/>
            <a:ext cx="824674" cy="36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/>
          <p:nvPr/>
        </p:nvSpPr>
        <p:spPr>
          <a:xfrm>
            <a:off x="250642" y="9375373"/>
            <a:ext cx="1872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Medium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4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(Full Scale)</a:t>
            </a:r>
            <a:endParaRPr/>
          </a:p>
        </p:txBody>
      </p:sp>
      <p:pic>
        <p:nvPicPr>
          <p:cNvPr descr="Wheel Kit - Large Wheel" id="447" name="Google Shape;447;p34" title="276-2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17" y="692974"/>
            <a:ext cx="4571999" cy="4562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Large Wheel" id="448" name="Google Shape;448;p34" title="276-2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253" y="688411"/>
            <a:ext cx="910244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4"/>
          <p:cNvSpPr/>
          <p:nvPr/>
        </p:nvSpPr>
        <p:spPr>
          <a:xfrm>
            <a:off x="263944" y="5262198"/>
            <a:ext cx="1794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Large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heel Kit - Medium Wheel" id="450" name="Google Shape;450;p34" title="276-2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057" y="5716711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Medium Wheel" id="451" name="Google Shape;451;p34" title="276-2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2327" y="5712451"/>
            <a:ext cx="807997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4&quot; Mecanum Wheel" id="457" name="Google Shape;457;p35" title="276-1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615" y="5722000"/>
            <a:ext cx="1846328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&quot; Mecanum Wheel" id="458" name="Google Shape;458;p35" title="276-1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461" y="5722005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5"/>
          <p:cNvSpPr/>
          <p:nvPr/>
        </p:nvSpPr>
        <p:spPr>
          <a:xfrm>
            <a:off x="244187" y="9379102"/>
            <a:ext cx="1332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Mecanum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276-1447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251137" y="3888663"/>
            <a:ext cx="1332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2" Mecanum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&quot; Mecanum Wheel" id="461" name="Google Shape;461;p35" title="276-74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839" y="2056814"/>
            <a:ext cx="1828800" cy="1810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&quot; Mecanum Wheel" id="462" name="Google Shape;462;p35" title="276-74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4845" y="2047758"/>
            <a:ext cx="137986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2.75” (220mm Travel) Omni-Directional Anti-Static Wheel" id="468" name="Google Shape;468;p36" title="276-8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459046" y="2523637"/>
            <a:ext cx="2514600" cy="9033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75” (220mm Travel) Omni-Directional Anti-Static Wheel" id="469" name="Google Shape;469;p36" title="276-8106"/>
          <p:cNvPicPr preferRelativeResize="0"/>
          <p:nvPr/>
        </p:nvPicPr>
        <p:blipFill rotWithShape="1">
          <a:blip r:embed="rId4">
            <a:alphaModFix/>
          </a:blip>
          <a:srcRect b="119" l="0" r="0" t="129"/>
          <a:stretch/>
        </p:blipFill>
        <p:spPr>
          <a:xfrm>
            <a:off x="1256559" y="1722693"/>
            <a:ext cx="2514600" cy="2505287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6"/>
          <p:cNvSpPr/>
          <p:nvPr/>
        </p:nvSpPr>
        <p:spPr>
          <a:xfrm>
            <a:off x="241939" y="4348516"/>
            <a:ext cx="4075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(220mm Travel) Omni-Directional Anti-Static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.75&quot; Omni-Directional Wheel - Double Roller" id="471" name="Google Shape;471;p36" title="276-19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654" y="6270860"/>
            <a:ext cx="1117600" cy="251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75&quot; Omni-Directional Wheel - Double Roller" id="472" name="Google Shape;472;p36" title="276-19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6550" y="6284725"/>
            <a:ext cx="2514601" cy="25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6"/>
          <p:cNvSpPr/>
          <p:nvPr/>
        </p:nvSpPr>
        <p:spPr>
          <a:xfrm>
            <a:off x="239264" y="9376231"/>
            <a:ext cx="3153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2.75" Omni-Directional Wheel - Double Roller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276-1902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232975" y="654700"/>
            <a:ext cx="7317600" cy="91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Full Scale Parts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Electronics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Pneumatics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Motion - Sprockets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Motion - Gears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Motion - Wheels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Motion - Tread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Structure - Metal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Structure - Retainers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1"/>
              </a:rPr>
              <a:t>Game Elements - Over Under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Half Scale Parts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2"/>
              </a:rPr>
              <a:t>Electronics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3"/>
              </a:rPr>
              <a:t>Pneumatics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4"/>
              </a:rPr>
              <a:t>Motion - Gears &amp; Sprockets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5"/>
              </a:rPr>
              <a:t>Motion - Tread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6"/>
              </a:rPr>
              <a:t>Motion - Wheels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7"/>
              </a:rPr>
              <a:t>Structure - Metal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8"/>
              </a:rPr>
              <a:t>Structure - Retainers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19"/>
              </a:rPr>
              <a:t>Game Elements - Over Under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Third Scale Parts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20"/>
              </a:rPr>
              <a:t>Electronics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21"/>
              </a:rPr>
              <a:t>Pneumatics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22"/>
              </a:rPr>
              <a:t>Motion - Gears &amp; Sprockets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23"/>
              </a:rPr>
              <a:t>Motion - Wheels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24"/>
              </a:rPr>
              <a:t>Structure - Metal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25"/>
              </a:rPr>
              <a:t>Structure - Retainers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action="ppaction://hlinksldjump" r:id="rId26"/>
              </a:rPr>
              <a:t>Game Elements - Over Under</a:t>
            </a:r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4058400" y="5601850"/>
            <a:ext cx="2743200" cy="27432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276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You can use Find to quickly get to parts.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/>
          <p:nvPr/>
        </p:nvSpPr>
        <p:spPr>
          <a:xfrm>
            <a:off x="242881" y="9379268"/>
            <a:ext cx="2245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Omni-Directional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37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(Full Scale)</a:t>
            </a:r>
            <a:endParaRPr/>
          </a:p>
        </p:txBody>
      </p:sp>
      <p:sp>
        <p:nvSpPr>
          <p:cNvPr id="480" name="Google Shape;480;p37"/>
          <p:cNvSpPr/>
          <p:nvPr/>
        </p:nvSpPr>
        <p:spPr>
          <a:xfrm>
            <a:off x="242600" y="4807116"/>
            <a:ext cx="3922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(260mm Travel) Anti-Static Omni-Directional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.25&quot; (260mm Travel) Anti-Static Omni-Directional Wheel" id="481" name="Google Shape;481;p37" title="276-8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216608" y="2523916"/>
            <a:ext cx="2971801" cy="900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(260mm Travel) Anti-Static Omni-Directional Wheel" id="482" name="Google Shape;482;p37" title="276-80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984" y="1488447"/>
            <a:ext cx="2971801" cy="2971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Omni-Directional Wheel" id="483" name="Google Shape;483;p37" title="276-35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415" y="6059715"/>
            <a:ext cx="919401" cy="2971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Omni-Directional Wheel" id="484" name="Google Shape;484;p37" title="276-35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5347" y="6059710"/>
            <a:ext cx="2981087" cy="29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/>
          <p:nvPr/>
        </p:nvSpPr>
        <p:spPr>
          <a:xfrm>
            <a:off x="236324" y="4804700"/>
            <a:ext cx="1791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Omni Directional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8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Wheels </a:t>
            </a:r>
            <a:r>
              <a:rPr lang="en"/>
              <a:t>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4” Omni Directional Wheel" id="491" name="Google Shape;491;p38" title="276-2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210" y="1147101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Omni Directional Wheel" id="492" name="Google Shape;492;p38" title="276-2185"/>
          <p:cNvPicPr preferRelativeResize="0"/>
          <p:nvPr/>
        </p:nvPicPr>
        <p:blipFill rotWithShape="1">
          <a:blip r:embed="rId4">
            <a:alphaModFix/>
          </a:blip>
          <a:srcRect b="0" l="49" r="49" t="0"/>
          <a:stretch/>
        </p:blipFill>
        <p:spPr>
          <a:xfrm>
            <a:off x="5206425" y="1150569"/>
            <a:ext cx="1015028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&quot; (320mm Travel) Omni-Directional Anti-Static Wheel" id="493" name="Google Shape;493;p38" title="276-8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54" y="5717237"/>
            <a:ext cx="3657599" cy="3657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&quot; (320mm Travel) Omni-Directional Anti-Static Wheel" id="494" name="Google Shape;494;p38" title="276-8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883570" y="7081099"/>
            <a:ext cx="36576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8"/>
          <p:cNvSpPr/>
          <p:nvPr/>
        </p:nvSpPr>
        <p:spPr>
          <a:xfrm>
            <a:off x="236268" y="9375273"/>
            <a:ext cx="4097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4" (320mm Travel) Omni-Directional Anti-Static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9"/>
          <p:cNvSpPr/>
          <p:nvPr/>
        </p:nvSpPr>
        <p:spPr>
          <a:xfrm>
            <a:off x="246283" y="8466189"/>
            <a:ext cx="40671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(2" OD x 1/2" WD, 1/2" Hex Bore,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217-6353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9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traight Flex Wheel (2&quot; OD x 1/2&quot; WD, 1/2&quot; Hex Bore, 30A)" id="502" name="Google Shape;502;p39" title="217-6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415" y="6630357"/>
            <a:ext cx="464457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(2&quot; OD x 1/2&quot; WD, 1/2&quot; Hex Bore, 30A)" id="503" name="Google Shape;503;p39" title="217-6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583" y="663034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(1.625&quot; OD x 1/2&quot; WD, 1/2&quot; Hex Bore, 30A)" id="504" name="Google Shape;504;p39" title="217-6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045" y="2232262"/>
            <a:ext cx="469223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(1.625&quot; OD x 1/2&quot; WD, 1/2&quot; Hex Bore, 30A)" id="505" name="Google Shape;505;p39" title="217-6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0502" y="2232263"/>
            <a:ext cx="1490472" cy="149047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9"/>
          <p:cNvSpPr/>
          <p:nvPr/>
        </p:nvSpPr>
        <p:spPr>
          <a:xfrm>
            <a:off x="239343" y="3894600"/>
            <a:ext cx="45525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(1.625" OD x 1/2" WD, 1/2" Hex Bore,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217-6350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0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traight Flex Wheel (4&quot; OD x 1&quot; WD, 1-1/8&quot; ID, 30A)" id="512" name="Google Shape;512;p40" title="217-6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85" y="5720275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(4&quot; OD x 1&quot; WD, 1-1/8&quot; ID, 30A)" id="513" name="Google Shape;513;p40" title="217-6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953" y="5720275"/>
            <a:ext cx="91772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0"/>
          <p:cNvSpPr/>
          <p:nvPr/>
        </p:nvSpPr>
        <p:spPr>
          <a:xfrm>
            <a:off x="250569" y="9377455"/>
            <a:ext cx="35679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(4" OD x 1" WD, 1-1/8" ID,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217-6450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40"/>
          <p:cNvSpPr/>
          <p:nvPr/>
        </p:nvSpPr>
        <p:spPr>
          <a:xfrm>
            <a:off x="243642" y="4349921"/>
            <a:ext cx="35679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(3" OD x 1" WD, 1-1/8" ID,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217-6447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traight Flex Wheel (3&quot; OD x 1&quot; WD, 1-1/8&quot; ID, 30A)" id="516" name="Google Shape;516;p40" title="217-64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148" y="1606649"/>
            <a:ext cx="917312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(3&quot; OD x 1&quot; WD, 1-1/8&quot; ID, 30A)" id="517" name="Google Shape;517;p40" title="217-64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7475" y="1606144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1"/>
          <p:cNvSpPr/>
          <p:nvPr/>
        </p:nvSpPr>
        <p:spPr>
          <a:xfrm>
            <a:off x="244034" y="2979184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1x2x1x15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276-2232-028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41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Metal </a:t>
            </a:r>
            <a:r>
              <a:rPr lang="en"/>
              <a:t>(Full Scale)</a:t>
            </a:r>
            <a:endParaRPr/>
          </a:p>
        </p:txBody>
      </p:sp>
      <p:pic>
        <p:nvPicPr>
          <p:cNvPr descr="C-Channel 1x2x1x15" id="524" name="Google Shape;524;p41" title="276-2232-038"/>
          <p:cNvPicPr preferRelativeResize="0"/>
          <p:nvPr/>
        </p:nvPicPr>
        <p:blipFill rotWithShape="1">
          <a:blip r:embed="rId3">
            <a:alphaModFix/>
          </a:blip>
          <a:srcRect b="377" l="0" r="0" t="367"/>
          <a:stretch/>
        </p:blipFill>
        <p:spPr>
          <a:xfrm rot="-5400000">
            <a:off x="-487048" y="1124722"/>
            <a:ext cx="932688" cy="512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1x2x1x15" id="525" name="Google Shape;525;p41" title="276-2232-038"/>
          <p:cNvPicPr preferRelativeResize="0"/>
          <p:nvPr/>
        </p:nvPicPr>
        <p:blipFill rotWithShape="1">
          <a:blip r:embed="rId4">
            <a:alphaModFix/>
          </a:blip>
          <a:srcRect b="288" l="0" r="0" t="278"/>
          <a:stretch/>
        </p:blipFill>
        <p:spPr>
          <a:xfrm>
            <a:off x="456350" y="2241214"/>
            <a:ext cx="6857999" cy="509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1x2x1x15" id="526" name="Google Shape;526;p41" title="276-2232-038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456350" y="913828"/>
            <a:ext cx="6857999" cy="92093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1"/>
          <p:cNvSpPr/>
          <p:nvPr/>
        </p:nvSpPr>
        <p:spPr>
          <a:xfrm>
            <a:off x="253400" y="9377859"/>
            <a:ext cx="2226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U-Channel 2x2x2x20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U-Channel 2x2x2x20" id="528" name="Google Shape;528;p41" title="276-6240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617" y="6768359"/>
            <a:ext cx="9144003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U-Channel 2x2x2x20" id="529" name="Google Shape;529;p41" title="276-6240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491" y="8161415"/>
            <a:ext cx="9144003" cy="946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U-Channel 2x2x2x20" id="530" name="Google Shape;530;p41" title="276-6240-0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05625" y="8168411"/>
            <a:ext cx="1044611" cy="932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x15 Steel Plate" id="531" name="Google Shape;531;p41" title="276-2023-0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050" y="3650962"/>
            <a:ext cx="6876288" cy="230122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1"/>
          <p:cNvSpPr/>
          <p:nvPr/>
        </p:nvSpPr>
        <p:spPr>
          <a:xfrm>
            <a:off x="244027" y="6174100"/>
            <a:ext cx="1340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5x15 Steel Plate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276-2023-001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2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2x2x15 Steel Chassis Rail" id="538" name="Google Shape;538;p42" title="276-2024-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88" y="2749992"/>
            <a:ext cx="7315200" cy="868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x2x15 Steel Chassis Rail" id="539" name="Google Shape;539;p42" title="276-2024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0314" y="2750005"/>
            <a:ext cx="463296" cy="868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x2x15 Steel Chassis Bumper" id="540" name="Google Shape;540;p42" title="276-2024-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10" y="870934"/>
            <a:ext cx="685799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2"/>
          <p:cNvSpPr/>
          <p:nvPr/>
        </p:nvSpPr>
        <p:spPr>
          <a:xfrm>
            <a:off x="244023" y="2063037"/>
            <a:ext cx="2237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2x2x15 Steel Chassis Bumper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276-2024-001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x2x15 Steel Chassis Bumper" id="542" name="Google Shape;542;p42" title="276-2024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678612" y="8835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2"/>
          <p:cNvSpPr/>
          <p:nvPr/>
        </p:nvSpPr>
        <p:spPr>
          <a:xfrm>
            <a:off x="244025" y="3889875"/>
            <a:ext cx="1798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2x2x15 Steel Chassis Rail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276-2024-002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-Channel 1x2x1x25" id="544" name="Google Shape;544;p42" title="276-2288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-478708" y="4773483"/>
            <a:ext cx="914400" cy="50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1x2x1x25" id="545" name="Google Shape;545;p42" title="276-2288-0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705137" y="-676062"/>
            <a:ext cx="923925" cy="1143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1x2x1x25" id="546" name="Google Shape;546;p42" title="276-2288-0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5909902" y="486698"/>
            <a:ext cx="517621" cy="114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/>
          <p:nvPr/>
        </p:nvSpPr>
        <p:spPr>
          <a:xfrm>
            <a:off x="231300" y="6631638"/>
            <a:ext cx="1798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1x2x1x25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276-2288-001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3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245993" y="3430579"/>
            <a:ext cx="202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Angle 2x2x14x20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Angle 2x2x14x20" id="554" name="Google Shape;554;p43" title="276-6240-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459879" y="968288"/>
            <a:ext cx="914400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Angle 2x2x14x20" id="555" name="Google Shape;555;p43" title="276-6240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57" y="2312806"/>
            <a:ext cx="914400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Angle 2x2x14x20" id="556" name="Google Shape;556;p43" title="276-6240-0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678612" y="96620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/>
          <p:nvPr/>
        </p:nvSpPr>
        <p:spPr>
          <a:xfrm>
            <a:off x="246956" y="6624970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Plate 5x25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276-2311-001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Plate 5x25" id="558" name="Google Shape;558;p43" title="276-2311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040" y="4115863"/>
            <a:ext cx="11430001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Bar 1x25" id="559" name="Google Shape;559;p43" title="276-2307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219" y="7314393"/>
            <a:ext cx="11430001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3"/>
          <p:cNvSpPr/>
          <p:nvPr/>
        </p:nvSpPr>
        <p:spPr>
          <a:xfrm>
            <a:off x="234324" y="8000550"/>
            <a:ext cx="1368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Bar 1x25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276-2307-001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4"/>
          <p:cNvSpPr/>
          <p:nvPr/>
        </p:nvSpPr>
        <p:spPr>
          <a:xfrm>
            <a:off x="235850" y="7550425"/>
            <a:ext cx="192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Turntable Mounting Bracket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44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r>
              <a:rPr lang="en"/>
              <a:t> - Metal (Full Scale)</a:t>
            </a:r>
            <a:endParaRPr/>
          </a:p>
        </p:txBody>
      </p:sp>
      <p:sp>
        <p:nvSpPr>
          <p:cNvPr id="567" name="Google Shape;567;p44"/>
          <p:cNvSpPr/>
          <p:nvPr/>
        </p:nvSpPr>
        <p:spPr>
          <a:xfrm>
            <a:off x="253400" y="2058490"/>
            <a:ext cx="2226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L-Channel 2x2x25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L-Channel 2x2x25" id="568" name="Google Shape;568;p44" title="276-2319-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679775" y="95374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L-Channel 2x2x25" id="569" name="Google Shape;569;p44" title="276-2319-0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705693" y="-4304061"/>
            <a:ext cx="914400" cy="11430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rntable Mounting Bracket" id="570" name="Google Shape;570;p44" title="276-5652-0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701" y="3893470"/>
            <a:ext cx="100584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rntable Mounting Bracket" id="571" name="Google Shape;571;p44" title="276-5652-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197" y="3891617"/>
            <a:ext cx="174879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rntable Mounting Bracket" id="572" name="Google Shape;572;p44" title="276-5652-0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338" y="6482775"/>
            <a:ext cx="1746505" cy="101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5 Degree Gusset" id="577" name="Google Shape;577;p45" title="276-1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018550" y="7601001"/>
            <a:ext cx="1085800" cy="1876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Gusset Plate" id="578" name="Google Shape;578;p45" title="276-2577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642" y="3279381"/>
            <a:ext cx="1828799" cy="1822958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5"/>
          <p:cNvSpPr/>
          <p:nvPr/>
        </p:nvSpPr>
        <p:spPr>
          <a:xfrm>
            <a:off x="4811640" y="5262478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Gusset Plate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45"/>
          <p:cNvSpPr/>
          <p:nvPr/>
        </p:nvSpPr>
        <p:spPr>
          <a:xfrm>
            <a:off x="231358" y="2516521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Degree 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45"/>
          <p:cNvSpPr/>
          <p:nvPr/>
        </p:nvSpPr>
        <p:spPr>
          <a:xfrm>
            <a:off x="5277251" y="2525459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Degree 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45"/>
          <p:cNvSpPr/>
          <p:nvPr/>
        </p:nvSpPr>
        <p:spPr>
          <a:xfrm>
            <a:off x="237515" y="7544552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45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- Gussets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30 Degree Flat Gusset" id="584" name="Google Shape;584;p45" title="276-7758-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43" y="6345676"/>
            <a:ext cx="2203704" cy="973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5 Degree Flat Gusset" id="585" name="Google Shape;585;p45" title="276-7759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8772" y="6167279"/>
            <a:ext cx="2057401" cy="1150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 Degree Flat Gusset" id="586" name="Google Shape;586;p45" title="276-7760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5871" y="6021721"/>
            <a:ext cx="1874519" cy="130279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5"/>
          <p:cNvSpPr/>
          <p:nvPr/>
        </p:nvSpPr>
        <p:spPr>
          <a:xfrm>
            <a:off x="2532220" y="7550378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45"/>
          <p:cNvSpPr/>
          <p:nvPr/>
        </p:nvSpPr>
        <p:spPr>
          <a:xfrm>
            <a:off x="4823296" y="7550378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5 Degree Bent Gusset" id="589" name="Google Shape;589;p45" title="276-7759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5047" y="1591260"/>
            <a:ext cx="2203726" cy="93187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5"/>
          <p:cNvSpPr/>
          <p:nvPr/>
        </p:nvSpPr>
        <p:spPr>
          <a:xfrm>
            <a:off x="2595046" y="2516773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5 Degree Bent Gusset" id="591" name="Google Shape;591;p45" title="276-7759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5044" y="645439"/>
            <a:ext cx="2203724" cy="957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 Degree Bent Gusset" id="592" name="Google Shape;592;p45" title="276-7760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3541" y="1595800"/>
            <a:ext cx="1951786" cy="93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 Degree Bent Gusset" id="593" name="Google Shape;593;p45" title="276-7760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3663" y="457190"/>
            <a:ext cx="1951523" cy="115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0 Degree Bent Gusset&#10;" id="594" name="Google Shape;594;p45" title="276-7758-0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444" y="913520"/>
            <a:ext cx="2377440" cy="677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0 Degree Bent Gusset" id="595" name="Google Shape;595;p45" title="276-7758-0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0776" y="1595952"/>
            <a:ext cx="2377440" cy="915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Flat Gusset" id="596" name="Google Shape;596;p45" title="276-7761-0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33621" y="3204497"/>
            <a:ext cx="1828800" cy="183294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5"/>
          <p:cNvSpPr/>
          <p:nvPr/>
        </p:nvSpPr>
        <p:spPr>
          <a:xfrm>
            <a:off x="2064289" y="5262465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90 Degree Bent Gusset" id="598" name="Google Shape;598;p45" title="276-7761-0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257" y="4339490"/>
            <a:ext cx="1320400" cy="93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Bent Gusset" id="599" name="Google Shape;599;p45" title="276-7761-00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5400000">
            <a:off x="278250" y="3025043"/>
            <a:ext cx="1320400" cy="132343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5"/>
          <p:cNvSpPr/>
          <p:nvPr/>
        </p:nvSpPr>
        <p:spPr>
          <a:xfrm>
            <a:off x="231339" y="5262484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90 Degree Angle Gusset" id="601" name="Google Shape;601;p45" title="276-2577-00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8100000">
            <a:off x="1267302" y="8420113"/>
            <a:ext cx="1188720" cy="356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Angle Gusset&#10;" id="602" name="Google Shape;602;p45" title="276-2577-0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494416" y="8291823"/>
            <a:ext cx="843724" cy="78638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5"/>
          <p:cNvSpPr/>
          <p:nvPr/>
        </p:nvSpPr>
        <p:spPr>
          <a:xfrm>
            <a:off x="242729" y="9373000"/>
            <a:ext cx="1781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Angle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45"/>
          <p:cNvSpPr/>
          <p:nvPr/>
        </p:nvSpPr>
        <p:spPr>
          <a:xfrm>
            <a:off x="2530601" y="9379338"/>
            <a:ext cx="1352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276-1186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6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- Gussets (Full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2523950" y="6634175"/>
            <a:ext cx="1146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Plus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237099" y="6634175"/>
            <a:ext cx="1326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Pivot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4809361" y="6634175"/>
            <a:ext cx="1146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ivot Gusset" id="613" name="Google Shape;613;p46" title="276-1110-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34" y="5036753"/>
            <a:ext cx="1325880" cy="1325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us Gusset" id="614" name="Google Shape;614;p46" title="276-1110-0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563" y="5062222"/>
            <a:ext cx="1307592" cy="1307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 Gusset" id="615" name="Google Shape;615;p46" title="276-1110-0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8500" y="5048298"/>
            <a:ext cx="12801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 Gusset" id="616" name="Google Shape;616;p46" title="276-1110-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5775" y="5048296"/>
            <a:ext cx="46863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Coupler Gusset" id="617" name="Google Shape;617;p46" title="276-25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111" y="739169"/>
            <a:ext cx="1847088" cy="809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Coupler Gusset" id="618" name="Google Shape;618;p46" title="276-25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3328" y="739167"/>
            <a:ext cx="468625" cy="79906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6"/>
          <p:cNvSpPr/>
          <p:nvPr/>
        </p:nvSpPr>
        <p:spPr>
          <a:xfrm>
            <a:off x="239190" y="1606180"/>
            <a:ext cx="1847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Coupler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ngle Coupler Gusset" id="620" name="Google Shape;620;p46" title="276-25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8369" y="683100"/>
            <a:ext cx="894504" cy="89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 Coupler Gusset" id="621" name="Google Shape;621;p46" title="276-25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12570" y="677663"/>
            <a:ext cx="1847100" cy="8914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Coupler Gusset" id="622" name="Google Shape;622;p46" title="276-25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30689" y="2279050"/>
            <a:ext cx="850662" cy="1911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Coupler Gusset" id="623" name="Google Shape;623;p46" title="276-25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1260" y="2279045"/>
            <a:ext cx="1920239" cy="191170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6"/>
          <p:cNvSpPr/>
          <p:nvPr/>
        </p:nvSpPr>
        <p:spPr>
          <a:xfrm>
            <a:off x="241424" y="4344450"/>
            <a:ext cx="1552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Corner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3437868" y="1602944"/>
            <a:ext cx="1552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Coupler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Identifying Parts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/>
          <p:cNvSpPr txBox="1"/>
          <p:nvPr/>
        </p:nvSpPr>
        <p:spPr>
          <a:xfrm>
            <a:off x="1502525" y="1679075"/>
            <a:ext cx="5117100" cy="23397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rotWithShape="0" algn="bl" dir="2760000" dist="476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Once you copy a part out of this document and into your notebook, you may forget which part it is.  We made it easy to identify parts anytime.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part below can be identified by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Right click on the part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Alt Text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part number (276-8330) is shows as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Title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part name (32T 6P Sprocket) is shown as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Description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2T 6P Sprocket" id="52" name="Google Shape;52;p11" title="276-8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336" y="5609835"/>
            <a:ext cx="2459737" cy="24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7"/>
          <p:cNvSpPr/>
          <p:nvPr/>
        </p:nvSpPr>
        <p:spPr>
          <a:xfrm>
            <a:off x="3898425" y="8005450"/>
            <a:ext cx="2755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Hex Nut Retainer w/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276-6481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47"/>
          <p:cNvSpPr/>
          <p:nvPr/>
        </p:nvSpPr>
        <p:spPr>
          <a:xfrm>
            <a:off x="247099" y="8458330"/>
            <a:ext cx="2716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Shaft Collar Retainer w/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47"/>
          <p:cNvSpPr/>
          <p:nvPr/>
        </p:nvSpPr>
        <p:spPr>
          <a:xfrm>
            <a:off x="3899088" y="1603873"/>
            <a:ext cx="1143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276-1209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244051" y="6637436"/>
            <a:ext cx="18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Low-Profile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47"/>
          <p:cNvSpPr/>
          <p:nvPr/>
        </p:nvSpPr>
        <p:spPr>
          <a:xfrm>
            <a:off x="246976" y="2061067"/>
            <a:ext cx="18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47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r>
              <a:rPr lang="en"/>
              <a:t> - Retainers (Full Scale)</a:t>
            </a:r>
            <a:endParaRPr/>
          </a:p>
        </p:txBody>
      </p:sp>
      <p:pic>
        <p:nvPicPr>
          <p:cNvPr descr="1-Post Standoff Retainer" id="636" name="Google Shape;636;p47" title="276-8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75" y="1376375"/>
            <a:ext cx="722376" cy="340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" id="637" name="Google Shape;637;p47" title="276-80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913" y="1377488"/>
            <a:ext cx="338328" cy="338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" id="638" name="Google Shape;638;p47" title="276-80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69" y="971373"/>
            <a:ext cx="722376" cy="340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639" name="Google Shape;639;p47" title="276-80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9274" y="3198145"/>
            <a:ext cx="356616" cy="356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640" name="Google Shape;640;p47" title="276-80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427" y="2799857"/>
            <a:ext cx="11430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641" name="Google Shape;641;p47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186" y="3200233"/>
            <a:ext cx="114300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7"/>
          <p:cNvSpPr/>
          <p:nvPr/>
        </p:nvSpPr>
        <p:spPr>
          <a:xfrm>
            <a:off x="246975" y="3888773"/>
            <a:ext cx="3155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 w/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-Post Standoff Retainer" id="643" name="Google Shape;643;p47" title="276-80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6860" y="4656756"/>
            <a:ext cx="621792" cy="3419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-Post Standoff Retainer" id="644" name="Google Shape;644;p47" title="276-80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7125" y="4497537"/>
            <a:ext cx="621792" cy="621792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7"/>
          <p:cNvSpPr/>
          <p:nvPr/>
        </p:nvSpPr>
        <p:spPr>
          <a:xfrm>
            <a:off x="246976" y="5261285"/>
            <a:ext cx="18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-Post Standoff Retainer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w-Profile Bearing Flat" id="646" name="Google Shape;646;p47" title="276-80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07725" y="6405246"/>
            <a:ext cx="320040" cy="256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-Profile Bearing Flat" id="647" name="Google Shape;647;p47" title="276-80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2448" y="6016350"/>
            <a:ext cx="1225296" cy="320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-Profile Bearing Flat" id="648" name="Google Shape;648;p47" title="276-80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5375" y="6406022"/>
            <a:ext cx="1225296" cy="2544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ft Collar Retainer w/ Bearing Flat" id="649" name="Google Shape;649;p47" title="276-80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49047" y="8106248"/>
            <a:ext cx="539496" cy="3773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ft Collar Retainer w/ Bearing Flat" id="650" name="Google Shape;650;p47" title="276-80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518475" y="7280671"/>
            <a:ext cx="1362456" cy="535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ft Collar Retainer w/ Bearing Flat" id="651" name="Google Shape;651;p47" title="276-80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518476" y="8111098"/>
            <a:ext cx="1362456" cy="367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ring Flat" id="652" name="Google Shape;652;p47" title="276-120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4665737" y="856567"/>
            <a:ext cx="268834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ring Flat" id="653" name="Google Shape;653;p47" title="276-120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5583287" y="1309204"/>
            <a:ext cx="262433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ring Flat" id="654" name="Google Shape;654;p47" title="276-12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4614519" y="501573"/>
            <a:ext cx="371246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llow Block Bearing" id="655" name="Google Shape;655;p47" title="276-20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159172" y="2593410"/>
            <a:ext cx="1280160" cy="371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llow Block Bearing" id="656" name="Google Shape;656;p47" title="276-20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10800000">
            <a:off x="5527049" y="2047440"/>
            <a:ext cx="374904" cy="49674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7"/>
          <p:cNvSpPr/>
          <p:nvPr/>
        </p:nvSpPr>
        <p:spPr>
          <a:xfrm>
            <a:off x="3904421" y="2970921"/>
            <a:ext cx="1497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Pillow Block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276-2016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Pillow Block Bearing" id="658" name="Google Shape;658;p47" title="276-838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11925" y="4104352"/>
            <a:ext cx="1371600" cy="46634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7"/>
          <p:cNvSpPr/>
          <p:nvPr/>
        </p:nvSpPr>
        <p:spPr>
          <a:xfrm>
            <a:off x="3898050" y="4804175"/>
            <a:ext cx="2419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Pillow Block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276-8383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Flat Bearing" id="660" name="Google Shape;660;p47" title="276-352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485900" y="5395951"/>
            <a:ext cx="457200" cy="3422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Flat Bearing" id="661" name="Google Shape;661;p47" title="276-35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158033" y="5914545"/>
            <a:ext cx="1280160" cy="512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Flat Bearing" id="662" name="Google Shape;662;p47" title="276-352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168138" y="5362325"/>
            <a:ext cx="128016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Pillow Block Bearing" id="663" name="Google Shape;663;p47" title="276-838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496601" y="3445573"/>
            <a:ext cx="43581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Pillow Block Bearing" id="664" name="Google Shape;664;p47" title="276-838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117254" y="3429371"/>
            <a:ext cx="1371600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llow Block Bearing" id="665" name="Google Shape;665;p47" title="276-201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 rot="10800000">
            <a:off x="4157643" y="2057596"/>
            <a:ext cx="1280160" cy="48646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7"/>
          <p:cNvSpPr/>
          <p:nvPr/>
        </p:nvSpPr>
        <p:spPr>
          <a:xfrm>
            <a:off x="3891700" y="6631875"/>
            <a:ext cx="1817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Flat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-Post Hex Nut Retainer w Bearing Flat" id="667" name="Google Shape;667;p47" title="276-648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flipH="1" rot="10800000">
            <a:off x="4246902" y="7331101"/>
            <a:ext cx="1165400" cy="43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668" name="Google Shape;668;p47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7513" y="7366258"/>
            <a:ext cx="11430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Elements - Over Under (Full Scale)</a:t>
            </a:r>
            <a:endParaRPr/>
          </a:p>
        </p:txBody>
      </p:sp>
      <p:sp>
        <p:nvSpPr>
          <p:cNvPr id="674" name="Google Shape;674;p48"/>
          <p:cNvSpPr/>
          <p:nvPr/>
        </p:nvSpPr>
        <p:spPr>
          <a:xfrm>
            <a:off x="243275" y="6179025"/>
            <a:ext cx="1806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VRC “Over Under” Tri-Ball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276-8358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RC “Over Under” Tri-Ball&#10;" id="675" name="Google Shape;675;p48" title="276-8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3" y="681350"/>
            <a:ext cx="5650990" cy="565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9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81" name="Google Shape;681;p49"/>
          <p:cNvSpPr txBox="1"/>
          <p:nvPr/>
        </p:nvSpPr>
        <p:spPr>
          <a:xfrm>
            <a:off x="238875" y="678950"/>
            <a:ext cx="732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Roboto"/>
                <a:ea typeface="Roboto"/>
                <a:cs typeface="Roboto"/>
                <a:sym typeface="Roboto"/>
              </a:rPr>
              <a:t>Half Scale V5 Parts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49"/>
          <p:cNvSpPr/>
          <p:nvPr/>
        </p:nvSpPr>
        <p:spPr>
          <a:xfrm>
            <a:off x="2648625" y="2252350"/>
            <a:ext cx="2502000" cy="22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5 Robot Brain" id="687" name="Google Shape;687;p50" title="276-4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879" y="702730"/>
            <a:ext cx="2514600" cy="180594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0"/>
          <p:cNvSpPr/>
          <p:nvPr/>
        </p:nvSpPr>
        <p:spPr>
          <a:xfrm>
            <a:off x="236571" y="9375773"/>
            <a:ext cx="113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Inertial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50"/>
          <p:cNvSpPr/>
          <p:nvPr/>
        </p:nvSpPr>
        <p:spPr>
          <a:xfrm>
            <a:off x="233800" y="7771357"/>
            <a:ext cx="113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Radio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276-4831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50"/>
          <p:cNvSpPr/>
          <p:nvPr/>
        </p:nvSpPr>
        <p:spPr>
          <a:xfrm>
            <a:off x="234975" y="3434123"/>
            <a:ext cx="113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Brain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276-4810</a:t>
            </a:r>
            <a:endParaRPr/>
          </a:p>
        </p:txBody>
      </p:sp>
      <p:sp>
        <p:nvSpPr>
          <p:cNvPr id="691" name="Google Shape;691;p50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</a:t>
            </a:r>
            <a:r>
              <a:rPr lang="en"/>
              <a:t> (Half Scale)</a:t>
            </a:r>
            <a:endParaRPr/>
          </a:p>
        </p:txBody>
      </p:sp>
      <p:pic>
        <p:nvPicPr>
          <p:cNvPr descr="V5 Robot Brain" id="692" name="Google Shape;692;p50" title="276-4810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918262" y="698069"/>
            <a:ext cx="2502953" cy="1801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attery" id="693" name="Google Shape;693;p50" title="276-48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009" y="5100739"/>
            <a:ext cx="2889504" cy="8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0"/>
          <p:cNvSpPr/>
          <p:nvPr/>
        </p:nvSpPr>
        <p:spPr>
          <a:xfrm>
            <a:off x="240750" y="5945394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Battery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276-4811</a:t>
            </a:r>
            <a:endParaRPr/>
          </a:p>
        </p:txBody>
      </p:sp>
      <p:pic>
        <p:nvPicPr>
          <p:cNvPr descr="V5 Robot Brain" id="695" name="Google Shape;695;p50" title="276-48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4283" y="705011"/>
            <a:ext cx="578334" cy="1801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rain" id="696" name="Google Shape;696;p50" title="276-48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7863" y="2635195"/>
            <a:ext cx="2523745" cy="5701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rain" id="697" name="Google Shape;697;p50" title="276-48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790" y="705015"/>
            <a:ext cx="578334" cy="180136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0"/>
          <p:cNvSpPr/>
          <p:nvPr/>
        </p:nvSpPr>
        <p:spPr>
          <a:xfrm>
            <a:off x="4812330" y="5949044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Rotation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276-6050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5 Rotation Sensor" id="699" name="Google Shape;699;p50" title="276-60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4776417" y="5062484"/>
            <a:ext cx="402336" cy="372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tation Sensor" id="700" name="Google Shape;700;p50" title="276-60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5570356" y="4655370"/>
            <a:ext cx="410383" cy="1207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tation Sensor" id="701" name="Google Shape;701;p50" title="276-60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5588460" y="5160432"/>
            <a:ext cx="374172" cy="1207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Radio" id="702" name="Google Shape;702;p50" title="276-4831"/>
          <p:cNvPicPr preferRelativeResize="0"/>
          <p:nvPr/>
        </p:nvPicPr>
        <p:blipFill rotWithShape="1">
          <a:blip r:embed="rId12">
            <a:alphaModFix/>
          </a:blip>
          <a:srcRect b="0" l="159" r="159" t="0"/>
          <a:stretch/>
        </p:blipFill>
        <p:spPr>
          <a:xfrm>
            <a:off x="918248" y="6846203"/>
            <a:ext cx="1517905" cy="474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Radio" id="703" name="Google Shape;703;p50" title="276-48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4402" y="6861708"/>
            <a:ext cx="39776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Radio" id="704" name="Google Shape;704;p50" title="276-48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 rot="10800000">
            <a:off x="918246" y="7381236"/>
            <a:ext cx="1517903" cy="407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attery" id="705" name="Google Shape;705;p50" title="276-48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7408" y="5098044"/>
            <a:ext cx="560832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attery" id="706" name="Google Shape;706;p50" title="276-481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80059" y="4249247"/>
            <a:ext cx="2889506" cy="549938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0"/>
          <p:cNvSpPr/>
          <p:nvPr/>
        </p:nvSpPr>
        <p:spPr>
          <a:xfrm>
            <a:off x="4812340" y="7775215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3-Wire Expander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276-5299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-Wire Expander" id="708" name="Google Shape;708;p50" title="276-5299"/>
          <p:cNvPicPr preferRelativeResize="0"/>
          <p:nvPr/>
        </p:nvPicPr>
        <p:blipFill rotWithShape="1">
          <a:blip r:embed="rId17">
            <a:alphaModFix/>
          </a:blip>
          <a:srcRect b="0" l="79" r="69" t="0"/>
          <a:stretch/>
        </p:blipFill>
        <p:spPr>
          <a:xfrm rot="-5400000">
            <a:off x="5624288" y="6515517"/>
            <a:ext cx="409575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-Wire Expander" id="709" name="Google Shape;709;p50" title="276-5299"/>
          <p:cNvPicPr preferRelativeResize="0"/>
          <p:nvPr/>
        </p:nvPicPr>
        <p:blipFill rotWithShape="1">
          <a:blip r:embed="rId18">
            <a:alphaModFix/>
          </a:blip>
          <a:srcRect b="0" l="9" r="0" t="0"/>
          <a:stretch/>
        </p:blipFill>
        <p:spPr>
          <a:xfrm rot="-5400000">
            <a:off x="5658890" y="7053400"/>
            <a:ext cx="333375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-Wire Expander" id="710" name="Google Shape;710;p50" title="276-5299"/>
          <p:cNvPicPr preferRelativeResize="0"/>
          <p:nvPr/>
        </p:nvPicPr>
        <p:blipFill rotWithShape="1">
          <a:blip r:embed="rId19">
            <a:alphaModFix/>
          </a:blip>
          <a:srcRect b="0" l="39" r="39" t="0"/>
          <a:stretch/>
        </p:blipFill>
        <p:spPr>
          <a:xfrm rot="-5400000">
            <a:off x="4736907" y="6922776"/>
            <a:ext cx="411480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ertial Sensor" id="711" name="Google Shape;711;p50" title="276-4855"/>
          <p:cNvPicPr preferRelativeResize="0"/>
          <p:nvPr/>
        </p:nvPicPr>
        <p:blipFill rotWithShape="1">
          <a:blip r:embed="rId20">
            <a:alphaModFix/>
          </a:blip>
          <a:srcRect b="0" l="99" r="99" t="0"/>
          <a:stretch/>
        </p:blipFill>
        <p:spPr>
          <a:xfrm flipH="1">
            <a:off x="918260" y="9001492"/>
            <a:ext cx="713232" cy="3957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ertial Sensor" id="712" name="Google Shape;712;p50" title="276-4855"/>
          <p:cNvPicPr preferRelativeResize="0"/>
          <p:nvPr/>
        </p:nvPicPr>
        <p:blipFill rotWithShape="1">
          <a:blip r:embed="rId21">
            <a:alphaModFix/>
          </a:blip>
          <a:srcRect b="0" l="69" r="69" t="0"/>
          <a:stretch/>
        </p:blipFill>
        <p:spPr>
          <a:xfrm rot="-5400000">
            <a:off x="1076187" y="8322786"/>
            <a:ext cx="397372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ertial Sensor" id="713" name="Google Shape;713;p50" title="276-4855"/>
          <p:cNvPicPr preferRelativeResize="0"/>
          <p:nvPr/>
        </p:nvPicPr>
        <p:blipFill rotWithShape="1">
          <a:blip r:embed="rId22">
            <a:alphaModFix/>
          </a:blip>
          <a:srcRect b="0" l="337" r="327" t="0"/>
          <a:stretch/>
        </p:blipFill>
        <p:spPr>
          <a:xfrm rot="-5400000">
            <a:off x="206092" y="8480922"/>
            <a:ext cx="393192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0"/>
          <p:cNvSpPr/>
          <p:nvPr/>
        </p:nvSpPr>
        <p:spPr>
          <a:xfrm>
            <a:off x="4807429" y="9370957"/>
            <a:ext cx="89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GPS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PS Sensor" id="715" name="Google Shape;715;p50" title="276-7405"/>
          <p:cNvPicPr preferRelativeResize="0"/>
          <p:nvPr/>
        </p:nvPicPr>
        <p:blipFill rotWithShape="1">
          <a:blip r:embed="rId23">
            <a:alphaModFix/>
          </a:blip>
          <a:srcRect b="0" l="189" r="189" t="0"/>
          <a:stretch/>
        </p:blipFill>
        <p:spPr>
          <a:xfrm>
            <a:off x="5710612" y="8691074"/>
            <a:ext cx="46046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PS Sensor" id="716" name="Google Shape;716;p50" title="276-740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807849" y="869106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-Wire Expander&#10;" id="717" name="Google Shape;717;p50" title="276-529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-5400000">
            <a:off x="6902894" y="6499900"/>
            <a:ext cx="411480" cy="1172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1"/>
          <p:cNvSpPr/>
          <p:nvPr/>
        </p:nvSpPr>
        <p:spPr>
          <a:xfrm>
            <a:off x="4349100" y="4117850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Potentiometer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276-7417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51"/>
          <p:cNvSpPr/>
          <p:nvPr/>
        </p:nvSpPr>
        <p:spPr>
          <a:xfrm>
            <a:off x="2297773" y="2290567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Distance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51"/>
          <p:cNvSpPr/>
          <p:nvPr/>
        </p:nvSpPr>
        <p:spPr>
          <a:xfrm>
            <a:off x="4123640" y="2290577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 Tracker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276-2154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51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Electronics (Half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V5 Distance Sensor" id="726" name="Google Shape;726;p51" title="276-4852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>
            <a:off x="3454352" y="1863088"/>
            <a:ext cx="407056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Distance Sensor" id="727" name="Google Shape;727;p51" title="276-4852"/>
          <p:cNvPicPr preferRelativeResize="0"/>
          <p:nvPr/>
        </p:nvPicPr>
        <p:blipFill rotWithShape="1">
          <a:blip r:embed="rId4">
            <a:alphaModFix/>
          </a:blip>
          <a:srcRect b="0" l="680" r="690" t="0"/>
          <a:stretch/>
        </p:blipFill>
        <p:spPr>
          <a:xfrm>
            <a:off x="2403407" y="1397403"/>
            <a:ext cx="905256" cy="4123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Distance Sensor" id="728" name="Google Shape;728;p51" title="276-4852"/>
          <p:cNvPicPr preferRelativeResize="0"/>
          <p:nvPr/>
        </p:nvPicPr>
        <p:blipFill rotWithShape="1">
          <a:blip r:embed="rId5">
            <a:alphaModFix/>
          </a:blip>
          <a:srcRect b="0" l="504" r="495" t="0"/>
          <a:stretch/>
        </p:blipFill>
        <p:spPr>
          <a:xfrm>
            <a:off x="2403414" y="1868926"/>
            <a:ext cx="905256" cy="422453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1"/>
          <p:cNvSpPr/>
          <p:nvPr/>
        </p:nvSpPr>
        <p:spPr>
          <a:xfrm>
            <a:off x="5720217" y="2287030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Bumper Switch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umper Switch V2" id="730" name="Google Shape;730;p51" title="276-48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9970" y="1381052"/>
            <a:ext cx="914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Tracker" id="731" name="Google Shape;731;p51" title="276-2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4619683" y="1096209"/>
            <a:ext cx="230678" cy="1014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Tracker" id="732" name="Google Shape;732;p51" title="276-21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5252461" y="1934672"/>
            <a:ext cx="228600" cy="35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Tracker" id="733" name="Google Shape;733;p51" title="276-21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4550486" y="1597398"/>
            <a:ext cx="369085" cy="1014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ion Sensor" id="734" name="Google Shape;734;p51" title="276-4850"/>
          <p:cNvPicPr preferRelativeResize="0"/>
          <p:nvPr/>
        </p:nvPicPr>
        <p:blipFill rotWithShape="1">
          <a:blip r:embed="rId10">
            <a:alphaModFix/>
          </a:blip>
          <a:srcRect b="39" l="0" r="0" t="39"/>
          <a:stretch/>
        </p:blipFill>
        <p:spPr>
          <a:xfrm>
            <a:off x="230737" y="1300374"/>
            <a:ext cx="1143000" cy="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1"/>
          <p:cNvSpPr/>
          <p:nvPr/>
        </p:nvSpPr>
        <p:spPr>
          <a:xfrm>
            <a:off x="237763" y="2290553"/>
            <a:ext cx="113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Vision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ision Sensor" id="736" name="Google Shape;736;p51" title="276-48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237679" y="797925"/>
            <a:ext cx="11430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ion Sensor" id="737" name="Google Shape;737;p51" title="276-48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4479" y="1308833"/>
            <a:ext cx="404896" cy="987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mper Switch V2" id="738" name="Google Shape;738;p51" title="276-48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36904" y="1864140"/>
            <a:ext cx="914401" cy="42326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1"/>
          <p:cNvSpPr/>
          <p:nvPr/>
        </p:nvSpPr>
        <p:spPr>
          <a:xfrm>
            <a:off x="234840" y="4116562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 Switch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276-2174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imit Switch&#10;&#10;" id="740" name="Google Shape;740;p51" title="276-21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23161" y="3294405"/>
            <a:ext cx="231161" cy="723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mit Switch&#10;" id="741" name="Google Shape;741;p51" title="276-21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3734" y="3294705"/>
            <a:ext cx="1156717" cy="7227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mit Switch" id="742" name="Google Shape;742;p51" title="276-217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3734" y="2970277"/>
            <a:ext cx="1156716" cy="23164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1"/>
          <p:cNvSpPr/>
          <p:nvPr/>
        </p:nvSpPr>
        <p:spPr>
          <a:xfrm>
            <a:off x="234357" y="6863686"/>
            <a:ext cx="113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Smart Motor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276-4840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5 Smart Motor" id="744" name="Google Shape;744;p51" title="276-4840"/>
          <p:cNvPicPr preferRelativeResize="0"/>
          <p:nvPr/>
        </p:nvPicPr>
        <p:blipFill rotWithShape="1">
          <a:blip r:embed="rId17">
            <a:alphaModFix/>
          </a:blip>
          <a:srcRect b="159" l="0" r="0" t="159"/>
          <a:stretch/>
        </p:blipFill>
        <p:spPr>
          <a:xfrm rot="-5400000">
            <a:off x="259725" y="5460760"/>
            <a:ext cx="1315073" cy="1033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Smart Motor" id="745" name="Google Shape;745;p51" title="276-48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5400000">
            <a:off x="616674" y="4440854"/>
            <a:ext cx="601176" cy="1033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Smart Motor" id="746" name="Google Shape;746;p51" title="276-48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-5400000">
            <a:off x="1172357" y="5675037"/>
            <a:ext cx="1316736" cy="601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Optical Sensor" id="747" name="Google Shape;747;p51" title="276-704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0800000">
            <a:off x="2403062" y="3570554"/>
            <a:ext cx="914400" cy="403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Optical Sensor" id="748" name="Google Shape;748;p51" title="276-704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03068" y="2981974"/>
            <a:ext cx="914399" cy="445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Optical Sensor" id="749" name="Google Shape;749;p51" title="276-704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448088" y="2973883"/>
            <a:ext cx="414012" cy="4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1"/>
          <p:cNvSpPr/>
          <p:nvPr/>
        </p:nvSpPr>
        <p:spPr>
          <a:xfrm>
            <a:off x="2292050" y="4116850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Optical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276-7043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tentiometer V2" id="751" name="Google Shape;751;p51" title="276-741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434692" y="3033977"/>
            <a:ext cx="914400" cy="3388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entiometer V2&#10;" id="752" name="Google Shape;752;p51" title="276-741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434694" y="3878790"/>
            <a:ext cx="914400" cy="256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entiometer V2&#10;" id="753" name="Google Shape;753;p51" title="276-741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429400" y="3481685"/>
            <a:ext cx="914400" cy="340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entiometer V2&#10;" id="754" name="Google Shape;754;p51" title="276-741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-5400000">
            <a:off x="5452505" y="3066071"/>
            <a:ext cx="342302" cy="2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2"/>
          <p:cNvSpPr/>
          <p:nvPr/>
        </p:nvSpPr>
        <p:spPr>
          <a:xfrm>
            <a:off x="234000" y="7546225"/>
            <a:ext cx="250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75mm Stroke Pneumatic Cylinder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52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(Half Scale)</a:t>
            </a:r>
            <a:endParaRPr/>
          </a:p>
        </p:txBody>
      </p:sp>
      <p:pic>
        <p:nvPicPr>
          <p:cNvPr descr="Fitting Top" id="761" name="Google Shape;761;p52" title="276-8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605986" y="713144"/>
            <a:ext cx="214960" cy="188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Male Fitting" id="762" name="Google Shape;762;p52" title="276-8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21768" y="603016"/>
            <a:ext cx="214960" cy="40828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2"/>
          <p:cNvSpPr/>
          <p:nvPr/>
        </p:nvSpPr>
        <p:spPr>
          <a:xfrm>
            <a:off x="234500" y="2517729"/>
            <a:ext cx="159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Flow Valve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Elbow Fitting&#10;" id="764" name="Google Shape;764;p52" title="276-8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188" y="1939352"/>
            <a:ext cx="423617" cy="512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765" name="Google Shape;765;p52" title="276-8750"/>
          <p:cNvPicPr preferRelativeResize="0"/>
          <p:nvPr/>
        </p:nvPicPr>
        <p:blipFill rotWithShape="1">
          <a:blip r:embed="rId6">
            <a:alphaModFix/>
          </a:blip>
          <a:srcRect b="0" l="29" r="19" t="0"/>
          <a:stretch/>
        </p:blipFill>
        <p:spPr>
          <a:xfrm>
            <a:off x="2650662" y="1942774"/>
            <a:ext cx="214136" cy="512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766" name="Google Shape;766;p52" title="276-8750"/>
          <p:cNvPicPr preferRelativeResize="0"/>
          <p:nvPr/>
        </p:nvPicPr>
        <p:blipFill rotWithShape="1">
          <a:blip r:embed="rId7">
            <a:alphaModFix/>
          </a:blip>
          <a:srcRect b="347" l="0" r="0" t="357"/>
          <a:stretch/>
        </p:blipFill>
        <p:spPr>
          <a:xfrm>
            <a:off x="2174396" y="1708002"/>
            <a:ext cx="425196" cy="212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767" name="Google Shape;767;p52" title="276-87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4386" y="1476660"/>
            <a:ext cx="425196" cy="21267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2"/>
          <p:cNvSpPr/>
          <p:nvPr/>
        </p:nvSpPr>
        <p:spPr>
          <a:xfrm>
            <a:off x="2062275" y="2518450"/>
            <a:ext cx="90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Elbow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e Fitting&#10;" id="769" name="Google Shape;769;p52" title="276-87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1139" y="1427792"/>
            <a:ext cx="676656" cy="439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e Fitting" id="770" name="Google Shape;770;p52" title="276-8750"/>
          <p:cNvPicPr preferRelativeResize="0"/>
          <p:nvPr/>
        </p:nvPicPr>
        <p:blipFill rotWithShape="1">
          <a:blip r:embed="rId10">
            <a:alphaModFix/>
          </a:blip>
          <a:srcRect b="534" l="0" r="0" t="544"/>
          <a:stretch/>
        </p:blipFill>
        <p:spPr>
          <a:xfrm>
            <a:off x="3920666" y="1432329"/>
            <a:ext cx="209702" cy="439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e Fitting" id="771" name="Google Shape;771;p52" title="276-8750"/>
          <p:cNvPicPr preferRelativeResize="0"/>
          <p:nvPr/>
        </p:nvPicPr>
        <p:blipFill rotWithShape="1">
          <a:blip r:embed="rId11">
            <a:alphaModFix/>
          </a:blip>
          <a:srcRect b="0" l="563" r="573" t="0"/>
          <a:stretch/>
        </p:blipFill>
        <p:spPr>
          <a:xfrm>
            <a:off x="3221141" y="2111538"/>
            <a:ext cx="676656" cy="209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e Fitting&#10;" id="772" name="Google Shape;772;p52" title="276-8750"/>
          <p:cNvPicPr preferRelativeResize="0"/>
          <p:nvPr/>
        </p:nvPicPr>
        <p:blipFill rotWithShape="1">
          <a:blip r:embed="rId12">
            <a:alphaModFix/>
          </a:blip>
          <a:srcRect b="0" l="563" r="573" t="0"/>
          <a:stretch/>
        </p:blipFill>
        <p:spPr>
          <a:xfrm>
            <a:off x="3221134" y="1888733"/>
            <a:ext cx="676656" cy="209838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52"/>
          <p:cNvSpPr/>
          <p:nvPr/>
        </p:nvSpPr>
        <p:spPr>
          <a:xfrm>
            <a:off x="3207550" y="2517725"/>
            <a:ext cx="9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hut Off Valve Fitting&#10;" id="774" name="Google Shape;774;p52" title="276-87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42003" y="1053714"/>
            <a:ext cx="328087" cy="841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 Off Valve Fitting" id="775" name="Google Shape;775;p52" title="276-87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41479" y="1054914"/>
            <a:ext cx="747777" cy="841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 Off Valve Fitting&#10;" id="776" name="Google Shape;776;p52" title="276-8750"/>
          <p:cNvPicPr preferRelativeResize="0"/>
          <p:nvPr/>
        </p:nvPicPr>
        <p:blipFill rotWithShape="1">
          <a:blip r:embed="rId15">
            <a:alphaModFix/>
          </a:blip>
          <a:srcRect b="29" l="0" r="0" t="29"/>
          <a:stretch/>
        </p:blipFill>
        <p:spPr>
          <a:xfrm>
            <a:off x="4440460" y="1935574"/>
            <a:ext cx="749808" cy="3234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Acting Solenoid&#10;" id="777" name="Google Shape;777;p52" title="276-8750"/>
          <p:cNvPicPr preferRelativeResize="0"/>
          <p:nvPr/>
        </p:nvPicPr>
        <p:blipFill rotWithShape="1">
          <a:blip r:embed="rId16">
            <a:alphaModFix/>
          </a:blip>
          <a:srcRect b="357" l="0" r="0" t="357"/>
          <a:stretch/>
        </p:blipFill>
        <p:spPr>
          <a:xfrm>
            <a:off x="402231" y="3136401"/>
            <a:ext cx="464410" cy="63573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2"/>
          <p:cNvSpPr/>
          <p:nvPr/>
        </p:nvSpPr>
        <p:spPr>
          <a:xfrm>
            <a:off x="231200" y="3887925"/>
            <a:ext cx="1822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Acting Solenoid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52"/>
          <p:cNvSpPr/>
          <p:nvPr/>
        </p:nvSpPr>
        <p:spPr>
          <a:xfrm>
            <a:off x="4347549" y="2518456"/>
            <a:ext cx="159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Shut Off Valve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traight Female Fitting&#10;" id="780" name="Google Shape;780;p52" title="276-87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2329900" y="626552"/>
            <a:ext cx="218009" cy="361188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2"/>
          <p:cNvSpPr/>
          <p:nvPr/>
        </p:nvSpPr>
        <p:spPr>
          <a:xfrm>
            <a:off x="248600" y="914625"/>
            <a:ext cx="1576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Male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52"/>
          <p:cNvSpPr/>
          <p:nvPr/>
        </p:nvSpPr>
        <p:spPr>
          <a:xfrm>
            <a:off x="2061500" y="914625"/>
            <a:ext cx="159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Female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ir Flow Valve Fitting&#10;" id="783" name="Google Shape;783;p52" title="276-87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3395" y="1922204"/>
            <a:ext cx="214136" cy="512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Flow Valve Fitting&#10;" id="784" name="Google Shape;784;p52" title="276-8750"/>
          <p:cNvPicPr preferRelativeResize="0"/>
          <p:nvPr/>
        </p:nvPicPr>
        <p:blipFill rotWithShape="1">
          <a:blip r:embed="rId19">
            <a:alphaModFix/>
          </a:blip>
          <a:srcRect b="0" l="495" r="495" t="0"/>
          <a:stretch/>
        </p:blipFill>
        <p:spPr>
          <a:xfrm>
            <a:off x="420159" y="1640617"/>
            <a:ext cx="470917" cy="216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Flow Valve Fitting" id="785" name="Google Shape;785;p52" title="276-87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20159" y="1921592"/>
            <a:ext cx="470916" cy="513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Flow Valve Fitting" id="786" name="Google Shape;786;p52" title="276-875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33391" y="1362230"/>
            <a:ext cx="214136" cy="512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787" name="Google Shape;787;p52" title="276-87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965" y="1385650"/>
            <a:ext cx="215067" cy="512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Acting Solenoid&#10;" id="788" name="Google Shape;788;p52" title="276-87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085446" y="3136398"/>
            <a:ext cx="619521" cy="635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Acting Solenoid&#10;" id="789" name="Google Shape;789;p52" title="276-875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771577" y="3136398"/>
            <a:ext cx="464410" cy="63573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2"/>
          <p:cNvSpPr/>
          <p:nvPr/>
        </p:nvSpPr>
        <p:spPr>
          <a:xfrm>
            <a:off x="3887850" y="8688625"/>
            <a:ext cx="1368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Gauge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52"/>
          <p:cNvSpPr/>
          <p:nvPr/>
        </p:nvSpPr>
        <p:spPr>
          <a:xfrm>
            <a:off x="3889500" y="7546800"/>
            <a:ext cx="2961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Regulator + Mounting Bracket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52"/>
          <p:cNvSpPr/>
          <p:nvPr/>
        </p:nvSpPr>
        <p:spPr>
          <a:xfrm>
            <a:off x="234500" y="5259473"/>
            <a:ext cx="1133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200mL Air Tank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00mL Air Tank" id="793" name="Google Shape;793;p52" title="276-8750"/>
          <p:cNvPicPr preferRelativeResize="0"/>
          <p:nvPr/>
        </p:nvPicPr>
        <p:blipFill rotWithShape="1">
          <a:blip r:embed="rId25">
            <a:alphaModFix/>
          </a:blip>
          <a:srcRect b="228" l="0" r="0" t="228"/>
          <a:stretch/>
        </p:blipFill>
        <p:spPr>
          <a:xfrm>
            <a:off x="227302" y="4539934"/>
            <a:ext cx="3497580" cy="723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5mm Stroke Pneumatic Cylinder&#10;" id="794" name="Google Shape;794;p52" title="276-8750"/>
          <p:cNvPicPr preferRelativeResize="0"/>
          <p:nvPr/>
        </p:nvPicPr>
        <p:blipFill rotWithShape="1">
          <a:blip r:embed="rId26">
            <a:alphaModFix/>
          </a:blip>
          <a:srcRect b="0" l="268" r="268" t="0"/>
          <a:stretch/>
        </p:blipFill>
        <p:spPr>
          <a:xfrm rot="5400000">
            <a:off x="1621015" y="5942355"/>
            <a:ext cx="224213" cy="2969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5mm Stroke Pneumatic Cylinder&#10;" id="795" name="Google Shape;795;p52" title="276-8750"/>
          <p:cNvPicPr preferRelativeResize="0"/>
          <p:nvPr/>
        </p:nvPicPr>
        <p:blipFill rotWithShape="1">
          <a:blip r:embed="rId27">
            <a:alphaModFix/>
          </a:blip>
          <a:srcRect b="0" l="69" r="59" t="0"/>
          <a:stretch/>
        </p:blipFill>
        <p:spPr>
          <a:xfrm rot="5400000">
            <a:off x="1155817" y="5033398"/>
            <a:ext cx="224213" cy="20386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0mm Stroke Pneumatic Cylinder&#10;" id="796" name="Google Shape;796;p52" title="276-8750"/>
          <p:cNvPicPr preferRelativeResize="0"/>
          <p:nvPr/>
        </p:nvPicPr>
        <p:blipFill rotWithShape="1">
          <a:blip r:embed="rId28">
            <a:alphaModFix/>
          </a:blip>
          <a:srcRect b="39" l="0" r="0" t="39"/>
          <a:stretch/>
        </p:blipFill>
        <p:spPr>
          <a:xfrm rot="5400000">
            <a:off x="1386686" y="5496447"/>
            <a:ext cx="224213" cy="2486712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2"/>
          <p:cNvSpPr/>
          <p:nvPr/>
        </p:nvSpPr>
        <p:spPr>
          <a:xfrm>
            <a:off x="232354" y="6174100"/>
            <a:ext cx="250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25mm Stroke Pneumatic Cylinder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52"/>
          <p:cNvSpPr/>
          <p:nvPr/>
        </p:nvSpPr>
        <p:spPr>
          <a:xfrm>
            <a:off x="234000" y="6858525"/>
            <a:ext cx="250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50mm Stroke Pneumatic Cylinder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ir Pressure Gauge" id="799" name="Google Shape;799;p52" title="276-875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121376" y="8136678"/>
            <a:ext cx="484633" cy="485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Pressure Regulator + Mounting Bracket&#10;" id="800" name="Google Shape;800;p52" title="276-8750"/>
          <p:cNvPicPr preferRelativeResize="0"/>
          <p:nvPr/>
        </p:nvPicPr>
        <p:blipFill rotWithShape="1">
          <a:blip r:embed="rId30">
            <a:alphaModFix/>
          </a:blip>
          <a:srcRect b="0" l="39" r="39" t="0"/>
          <a:stretch/>
        </p:blipFill>
        <p:spPr>
          <a:xfrm>
            <a:off x="3886190" y="6526529"/>
            <a:ext cx="1097281" cy="10377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Pressure Regulator + Mounting Bracket&#10;" id="801" name="Google Shape;801;p52" title="276-8750"/>
          <p:cNvPicPr preferRelativeResize="0"/>
          <p:nvPr/>
        </p:nvPicPr>
        <p:blipFill rotWithShape="1">
          <a:blip r:embed="rId31">
            <a:alphaModFix/>
          </a:blip>
          <a:srcRect b="159" l="0" r="0" t="169"/>
          <a:stretch/>
        </p:blipFill>
        <p:spPr>
          <a:xfrm>
            <a:off x="3886188" y="5707605"/>
            <a:ext cx="1097280" cy="735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lve Stem" id="802" name="Google Shape;802;p52" title="276-8750"/>
          <p:cNvPicPr preferRelativeResize="0"/>
          <p:nvPr/>
        </p:nvPicPr>
        <p:blipFill rotWithShape="1">
          <a:blip r:embed="rId32">
            <a:alphaModFix/>
          </a:blip>
          <a:srcRect b="99" l="0" r="0" t="89"/>
          <a:stretch/>
        </p:blipFill>
        <p:spPr>
          <a:xfrm rot="-5400000">
            <a:off x="1566637" y="8165204"/>
            <a:ext cx="214884" cy="580644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52"/>
          <p:cNvSpPr/>
          <p:nvPr/>
        </p:nvSpPr>
        <p:spPr>
          <a:xfrm>
            <a:off x="232000" y="8685675"/>
            <a:ext cx="90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4mm Plug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mm Plug" id="804" name="Google Shape;804;p52" title="276-875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-5400000">
            <a:off x="603139" y="8204348"/>
            <a:ext cx="94764" cy="498348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2"/>
          <p:cNvSpPr/>
          <p:nvPr/>
        </p:nvSpPr>
        <p:spPr>
          <a:xfrm>
            <a:off x="1376899" y="8688625"/>
            <a:ext cx="9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Valve Stem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3"/>
          <p:cNvSpPr/>
          <p:nvPr/>
        </p:nvSpPr>
        <p:spPr>
          <a:xfrm>
            <a:off x="6181056" y="5491723"/>
            <a:ext cx="1126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36T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53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Gears</a:t>
            </a:r>
            <a:r>
              <a:rPr lang="en"/>
              <a:t> &amp; Sprockets (Half Scale)</a:t>
            </a:r>
            <a:endParaRPr/>
          </a:p>
        </p:txBody>
      </p:sp>
      <p:pic>
        <p:nvPicPr>
          <p:cNvPr descr="12T Metal Pinion" id="812" name="Google Shape;812;p53" title="276-7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912" y="6724000"/>
            <a:ext cx="265176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3"/>
          <p:cNvSpPr/>
          <p:nvPr/>
        </p:nvSpPr>
        <p:spPr>
          <a:xfrm>
            <a:off x="237225" y="5503825"/>
            <a:ext cx="1124700" cy="6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84T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276-3438-331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53"/>
          <p:cNvSpPr/>
          <p:nvPr/>
        </p:nvSpPr>
        <p:spPr>
          <a:xfrm>
            <a:off x="3662587" y="5491731"/>
            <a:ext cx="1135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53"/>
          <p:cNvSpPr/>
          <p:nvPr/>
        </p:nvSpPr>
        <p:spPr>
          <a:xfrm>
            <a:off x="1606000" y="7555625"/>
            <a:ext cx="908700" cy="6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Metal Pinion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276-7368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84T Gear" id="816" name="Google Shape;816;p53" title="276-3438-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31229" y="4557054"/>
            <a:ext cx="231074" cy="1636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84T Gear" id="817" name="Google Shape;817;p53" title="276-3438-3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04" y="3532017"/>
            <a:ext cx="1636775" cy="163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72T Gear" id="818" name="Google Shape;818;p53" title="276-75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633111" y="4673700"/>
            <a:ext cx="225308" cy="1408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72T Gear" id="819" name="Google Shape;819;p53" title="276-75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1682" y="3642452"/>
            <a:ext cx="1408176" cy="1408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60T Gear" id="820" name="Google Shape;820;p53" title="276-77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4098089" y="4787993"/>
            <a:ext cx="235915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60T Gear" id="821" name="Google Shape;821;p53" title="276-77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6393" y="3757876"/>
            <a:ext cx="1179576" cy="117957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53"/>
          <p:cNvSpPr/>
          <p:nvPr/>
        </p:nvSpPr>
        <p:spPr>
          <a:xfrm>
            <a:off x="2061262" y="5495116"/>
            <a:ext cx="1135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72T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48T Gear" id="823" name="Google Shape;823;p53" title="276-75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5370682" y="4902179"/>
            <a:ext cx="237744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48T Gear" id="824" name="Google Shape;824;p53" title="276-75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12205" y="3871042"/>
            <a:ext cx="950976" cy="95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3"/>
          <p:cNvSpPr/>
          <p:nvPr/>
        </p:nvSpPr>
        <p:spPr>
          <a:xfrm>
            <a:off x="5034900" y="5495133"/>
            <a:ext cx="1126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48T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36T Gear" id="826" name="Google Shape;826;p53" title="276-77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6514463" y="5011763"/>
            <a:ext cx="237352" cy="722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36T Gear" id="827" name="Google Shape;827;p53" title="High Strength  36T Gear 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71952" y="3983341"/>
            <a:ext cx="722376" cy="722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24T Gear" id="828" name="Google Shape;828;p53" title="276-757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570963" y="7183318"/>
            <a:ext cx="237012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24T Gear" id="829" name="Google Shape;829;p53" title="276-757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2579" y="6609705"/>
            <a:ext cx="493776" cy="4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3"/>
          <p:cNvSpPr/>
          <p:nvPr/>
        </p:nvSpPr>
        <p:spPr>
          <a:xfrm>
            <a:off x="231975" y="7548975"/>
            <a:ext cx="11316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53"/>
          <p:cNvSpPr/>
          <p:nvPr/>
        </p:nvSpPr>
        <p:spPr>
          <a:xfrm>
            <a:off x="5951492" y="7776216"/>
            <a:ext cx="136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Differential Frame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fferential Frame" id="832" name="Google Shape;832;p53" title="276-2184-00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09640" y="7403391"/>
            <a:ext cx="719735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tial Frame" id="833" name="Google Shape;833;p53" title="276-2184-00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19783" y="7403397"/>
            <a:ext cx="729082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tial Frame" id="834" name="Google Shape;834;p53" title="276-2184-0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08313" y="6498118"/>
            <a:ext cx="722376" cy="7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53"/>
          <p:cNvSpPr/>
          <p:nvPr/>
        </p:nvSpPr>
        <p:spPr>
          <a:xfrm>
            <a:off x="1389625" y="8463938"/>
            <a:ext cx="112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orm Wheel" id="836" name="Google Shape;836;p53" title="276-2184-00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13571" y="8440852"/>
            <a:ext cx="493776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m Wheel" id="837" name="Google Shape;837;p53" title="276-2184-00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-5400000">
            <a:off x="669036" y="8598874"/>
            <a:ext cx="493776" cy="1777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m Gear" id="838" name="Google Shape;838;p53" title="276-2184-00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rot="5400000">
            <a:off x="742185" y="9370747"/>
            <a:ext cx="347472" cy="451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m Gear" id="839" name="Google Shape;839;p53" title="276-2184-00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4475" y="9464018"/>
            <a:ext cx="265176" cy="2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53"/>
          <p:cNvSpPr/>
          <p:nvPr/>
        </p:nvSpPr>
        <p:spPr>
          <a:xfrm>
            <a:off x="1384800" y="9379642"/>
            <a:ext cx="112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53"/>
          <p:cNvSpPr/>
          <p:nvPr/>
        </p:nvSpPr>
        <p:spPr>
          <a:xfrm>
            <a:off x="3901141" y="9377057"/>
            <a:ext cx="112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Rack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276-4782-001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ack Gear" id="842" name="Google Shape;842;p53" title="276-4782-00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38237" y="9597878"/>
            <a:ext cx="1133857" cy="226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ck Gear" id="843" name="Google Shape;843;p53" title="276-4782-00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638239" y="9133197"/>
            <a:ext cx="1133857" cy="2645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T Metal Pinion" id="844" name="Google Shape;844;p53" title="276-736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-5400000">
            <a:off x="1707171" y="7293560"/>
            <a:ext cx="238659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T Metal Gear" id="845" name="Google Shape;845;p53" title="276-736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5400000">
            <a:off x="6311348" y="2506257"/>
            <a:ext cx="177211" cy="2596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T Metal Gear" id="846" name="Google Shape;846;p53" title="276-736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-5400000">
            <a:off x="6266501" y="1474967"/>
            <a:ext cx="260604" cy="259691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3"/>
          <p:cNvSpPr/>
          <p:nvPr/>
        </p:nvSpPr>
        <p:spPr>
          <a:xfrm>
            <a:off x="6173277" y="2750675"/>
            <a:ext cx="112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Metal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276-7368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53"/>
          <p:cNvSpPr/>
          <p:nvPr/>
        </p:nvSpPr>
        <p:spPr>
          <a:xfrm>
            <a:off x="231450" y="2751550"/>
            <a:ext cx="13617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84T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ear Kit 12T Gear&#10;" id="849" name="Google Shape;849;p53" title="276-2169-001"/>
          <p:cNvPicPr preferRelativeResize="0"/>
          <p:nvPr/>
        </p:nvPicPr>
        <p:blipFill rotWithShape="1">
          <a:blip r:embed="rId28">
            <a:alphaModFix/>
          </a:blip>
          <a:srcRect b="1672" l="0" r="0" t="1672"/>
          <a:stretch/>
        </p:blipFill>
        <p:spPr>
          <a:xfrm>
            <a:off x="5356866" y="1468994"/>
            <a:ext cx="265175" cy="262367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53"/>
          <p:cNvSpPr/>
          <p:nvPr/>
        </p:nvSpPr>
        <p:spPr>
          <a:xfrm>
            <a:off x="4806301" y="2751549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12T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53"/>
          <p:cNvSpPr/>
          <p:nvPr/>
        </p:nvSpPr>
        <p:spPr>
          <a:xfrm>
            <a:off x="2065200" y="2751550"/>
            <a:ext cx="13617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60T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53"/>
          <p:cNvSpPr/>
          <p:nvPr/>
        </p:nvSpPr>
        <p:spPr>
          <a:xfrm>
            <a:off x="3439325" y="2751550"/>
            <a:ext cx="1342800" cy="44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36T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ear Kit 84T Gear" id="853" name="Google Shape;853;p53" title="276-2169-00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25498" y="781449"/>
            <a:ext cx="1636776" cy="1637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60T Gear" id="854" name="Google Shape;854;p53" title="276-2169-003"/>
          <p:cNvPicPr preferRelativeResize="0"/>
          <p:nvPr/>
        </p:nvPicPr>
        <p:blipFill rotWithShape="1">
          <a:blip r:embed="rId30">
            <a:alphaModFix/>
          </a:blip>
          <a:srcRect b="199" l="0" r="0" t="189"/>
          <a:stretch/>
        </p:blipFill>
        <p:spPr>
          <a:xfrm>
            <a:off x="2152698" y="1008628"/>
            <a:ext cx="1179575" cy="11830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36T Gear" id="855" name="Google Shape;855;p53" title="276-2169-00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751298" y="1238823"/>
            <a:ext cx="722376" cy="722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60T Gear Side&#10;" id="856" name="Google Shape;856;p53" title="276-2169-003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 rot="5400000">
            <a:off x="2652495" y="2047576"/>
            <a:ext cx="179991" cy="1177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12T Gear Side&#10;" id="857" name="Google Shape;857;p53" title="276-2169-001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5400000">
            <a:off x="5386489" y="2506588"/>
            <a:ext cx="182424" cy="259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36T Gear Side&#10;" id="858" name="Google Shape;858;p53" title="276-2169-002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 rot="5400000">
            <a:off x="4024689" y="2277078"/>
            <a:ext cx="183002" cy="718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84T Gear Side&#10;" id="859" name="Google Shape;859;p53" title="276-2169-00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 rot="5400000">
            <a:off x="1032191" y="1822618"/>
            <a:ext cx="229150" cy="162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4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Gears &amp; Sprockets (Half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4"/>
          <p:cNvSpPr/>
          <p:nvPr/>
        </p:nvSpPr>
        <p:spPr>
          <a:xfrm>
            <a:off x="1831869" y="2063800"/>
            <a:ext cx="1369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54"/>
          <p:cNvSpPr/>
          <p:nvPr/>
        </p:nvSpPr>
        <p:spPr>
          <a:xfrm>
            <a:off x="234200" y="2059725"/>
            <a:ext cx="1369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48T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" name="Google Shape;867;p54"/>
          <p:cNvSpPr/>
          <p:nvPr/>
        </p:nvSpPr>
        <p:spPr>
          <a:xfrm>
            <a:off x="3200950" y="2059725"/>
            <a:ext cx="1369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4T Sprocket (3P)" id="868" name="Google Shape;868;p54" title="276-2166-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683" y="1102832"/>
            <a:ext cx="223696" cy="5356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4T Sprocket (3P)" id="869" name="Google Shape;869;p54" title="276-2166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914">
            <a:off x="3162454" y="1102843"/>
            <a:ext cx="534946" cy="535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8T Sprocket (3P)" id="870" name="Google Shape;870;p54" title="276-2166-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3095" y="841182"/>
            <a:ext cx="231343" cy="1052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8T Sprocket (3P)" id="871" name="Google Shape;871;p54" title="276-2166-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2077">
            <a:off x="390147" y="841203"/>
            <a:ext cx="1051596" cy="1052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0T Sprocket (3P)" id="872" name="Google Shape;872;p54" title="276-2166-0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855930" y="913878"/>
            <a:ext cx="232282" cy="901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0T Sprocket (3P)" id="873" name="Google Shape;873;p54" title="276-2166-0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84514">
            <a:off x="1833161" y="916747"/>
            <a:ext cx="900719" cy="901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T Sprocket (3P)" id="874" name="Google Shape;874;p54" title="276-2166-0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6822" y="1196683"/>
            <a:ext cx="347472" cy="347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T Sprocket (3P)" id="875" name="Google Shape;875;p54" title="276-2166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49689" y="1254794"/>
            <a:ext cx="242316" cy="234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T Sprocket (3P)" id="876" name="Google Shape;876;p54" title="276-2166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07967" y="1242053"/>
            <a:ext cx="242316" cy="257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T Sprocket (3P)" id="877" name="Google Shape;877;p54" title="276-2166-0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4664" y="1196683"/>
            <a:ext cx="228339" cy="347934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4"/>
          <p:cNvSpPr/>
          <p:nvPr/>
        </p:nvSpPr>
        <p:spPr>
          <a:xfrm>
            <a:off x="4576700" y="2059725"/>
            <a:ext cx="1362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9" name="Google Shape;879;p54"/>
          <p:cNvSpPr/>
          <p:nvPr/>
        </p:nvSpPr>
        <p:spPr>
          <a:xfrm>
            <a:off x="5946450" y="2060800"/>
            <a:ext cx="1362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60T Small Turntable Bearing" id="880" name="Google Shape;880;p54" title="276-5652-00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2698947">
            <a:off x="317922" y="2836190"/>
            <a:ext cx="1188357" cy="1188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T Small Turntable Bearing" id="881" name="Google Shape;881;p54" title="276-5652-0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79130" y="2836362"/>
            <a:ext cx="354773" cy="1187993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54"/>
          <p:cNvSpPr/>
          <p:nvPr/>
        </p:nvSpPr>
        <p:spPr>
          <a:xfrm>
            <a:off x="239450" y="4353400"/>
            <a:ext cx="2031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60T Small Turntable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84T Large Turntable Bearing" id="883" name="Google Shape;883;p54" title="276-5652-00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98492" y="2612486"/>
            <a:ext cx="350738" cy="1635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4T Large Turntable Bearing&#10;" id="884" name="Google Shape;884;p54" title="276-5652-000"/>
          <p:cNvPicPr preferRelativeResize="0"/>
          <p:nvPr/>
        </p:nvPicPr>
        <p:blipFill rotWithShape="1">
          <a:blip r:embed="rId16">
            <a:alphaModFix/>
          </a:blip>
          <a:srcRect b="39" l="0" r="0" t="49"/>
          <a:stretch/>
        </p:blipFill>
        <p:spPr>
          <a:xfrm rot="899474">
            <a:off x="2382513" y="2611669"/>
            <a:ext cx="1636710" cy="1635842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54"/>
          <p:cNvSpPr/>
          <p:nvPr/>
        </p:nvSpPr>
        <p:spPr>
          <a:xfrm>
            <a:off x="2301649" y="4347525"/>
            <a:ext cx="2031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84T Large Turntable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5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Tread</a:t>
            </a:r>
            <a:endParaRPr/>
          </a:p>
        </p:txBody>
      </p:sp>
      <p:pic>
        <p:nvPicPr>
          <p:cNvPr descr="Tank Tread Links" id="891" name="Google Shape;891;p55" title="276-2168-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08" y="2290463"/>
            <a:ext cx="31089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892" name="Google Shape;892;p55" title="276-2168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13" y="1650754"/>
            <a:ext cx="2235709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893" name="Google Shape;893;p55" title="276-2168-0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2" y="2287415"/>
            <a:ext cx="223113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894" name="Google Shape;894;p55" title="276-2168-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312" y="694447"/>
            <a:ext cx="223570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895" name="Google Shape;895;p55" title="276-2168-0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750" y="694450"/>
            <a:ext cx="31089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896" name="Google Shape;896;p55" title="276-2168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750" y="1490715"/>
            <a:ext cx="17830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nk Tread Links" id="897" name="Google Shape;897;p55" title="276-2168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314275" y="3150174"/>
            <a:ext cx="301752" cy="1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55"/>
          <p:cNvSpPr/>
          <p:nvPr/>
        </p:nvSpPr>
        <p:spPr>
          <a:xfrm>
            <a:off x="2984917" y="2528633"/>
            <a:ext cx="13422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Tank Tread Links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dler Wheel" id="899" name="Google Shape;899;p55" title="276-2168-00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234" y="3664671"/>
            <a:ext cx="914400" cy="909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ler Wheel" id="900" name="Google Shape;900;p55" title="276-2168-00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09872" y="3662394"/>
            <a:ext cx="457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55"/>
          <p:cNvSpPr/>
          <p:nvPr/>
        </p:nvSpPr>
        <p:spPr>
          <a:xfrm>
            <a:off x="2298325" y="4129900"/>
            <a:ext cx="11169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Idler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ntake Roller" id="902" name="Google Shape;902;p55" title="276-1499-0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44195" y="3776681"/>
            <a:ext cx="233172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ake Roller" id="903" name="Google Shape;903;p55" title="276-1499-0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45629" y="3776692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55"/>
          <p:cNvSpPr/>
          <p:nvPr/>
        </p:nvSpPr>
        <p:spPr>
          <a:xfrm>
            <a:off x="4812092" y="4129900"/>
            <a:ext cx="11169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Intake Roller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ingle Bogie Wheel" id="905" name="Google Shape;905;p55" title="276-2168-0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4017867" y="6050721"/>
            <a:ext cx="448056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gle Bogie Wheel" id="906" name="Google Shape;906;p55" title="276-2168-00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88152" y="4888864"/>
            <a:ext cx="713232" cy="713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gle Bogie Wheel" id="907" name="Google Shape;907;p55" title="276-2168-00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92256" y="4888863"/>
            <a:ext cx="443484" cy="71323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55"/>
          <p:cNvSpPr/>
          <p:nvPr/>
        </p:nvSpPr>
        <p:spPr>
          <a:xfrm>
            <a:off x="4806976" y="6179825"/>
            <a:ext cx="13650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Bogie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ouble Bogie Wheel" id="909" name="Google Shape;909;p55" title="276-2168-00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0800000">
            <a:off x="459981" y="5947111"/>
            <a:ext cx="713232" cy="898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Bogie Wheel" id="910" name="Google Shape;910;p55" title="276-2168-00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71310" y="4836770"/>
            <a:ext cx="887134" cy="1060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Bogie Wheel" id="911" name="Google Shape;911;p55" title="276-2168-00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9633" y="4836761"/>
            <a:ext cx="713565" cy="106070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5"/>
          <p:cNvSpPr/>
          <p:nvPr/>
        </p:nvSpPr>
        <p:spPr>
          <a:xfrm>
            <a:off x="1385575" y="6179829"/>
            <a:ext cx="15774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Bogie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30T Sprocket" id="913" name="Google Shape;913;p55" title="276-2252-30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8375" y="7111578"/>
            <a:ext cx="1783079" cy="17830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24T Sprocket" id="914" name="Google Shape;914;p55" title="276-2252-3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247010" y="7280234"/>
            <a:ext cx="1444753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18T Sprocket" id="915" name="Google Shape;915;p55" title="276-2252-30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789126" y="7438765"/>
            <a:ext cx="1106424" cy="1128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12T Sprocket" id="916" name="Google Shape;916;p55" title="276-2252-30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322195" y="7614413"/>
            <a:ext cx="777240" cy="777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6T Sprocket" id="917" name="Google Shape;917;p55" title="276-2252-30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403954" y="7745401"/>
            <a:ext cx="448056" cy="51526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55"/>
          <p:cNvSpPr/>
          <p:nvPr/>
        </p:nvSpPr>
        <p:spPr>
          <a:xfrm>
            <a:off x="6403950" y="9152667"/>
            <a:ext cx="1135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55"/>
          <p:cNvSpPr/>
          <p:nvPr/>
        </p:nvSpPr>
        <p:spPr>
          <a:xfrm>
            <a:off x="240300" y="9152667"/>
            <a:ext cx="1126500" cy="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55"/>
          <p:cNvSpPr/>
          <p:nvPr/>
        </p:nvSpPr>
        <p:spPr>
          <a:xfrm>
            <a:off x="2294350" y="9157317"/>
            <a:ext cx="1126500" cy="6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55"/>
          <p:cNvSpPr/>
          <p:nvPr/>
        </p:nvSpPr>
        <p:spPr>
          <a:xfrm>
            <a:off x="3896261" y="9157317"/>
            <a:ext cx="1126500" cy="6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18T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55"/>
          <p:cNvSpPr/>
          <p:nvPr/>
        </p:nvSpPr>
        <p:spPr>
          <a:xfrm>
            <a:off x="5263025" y="9157317"/>
            <a:ext cx="1131600" cy="6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30T Sprocket" id="923" name="Google Shape;923;p55" title="276-2252-30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5400000">
            <a:off x="1020069" y="8147125"/>
            <a:ext cx="253385" cy="1783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24T Sprocket" id="924" name="Google Shape;924;p55" title="276-2252-3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5400000">
            <a:off x="2857294" y="8338040"/>
            <a:ext cx="240792" cy="14447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12T Sprocket" id="925" name="Google Shape;925;p55" title="276-2252-30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-5400000">
            <a:off x="5584507" y="8671794"/>
            <a:ext cx="252603" cy="777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6T Sprocket" id="926" name="Google Shape;926;p55" title="276-2252-30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 rot="-5400000">
            <a:off x="6488084" y="8782629"/>
            <a:ext cx="279787" cy="512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18T Sprocket" id="927" name="Google Shape;927;p55" title="276-2252-30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rot="-5400000">
            <a:off x="4220494" y="8498050"/>
            <a:ext cx="243687" cy="112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6"/>
          <p:cNvSpPr/>
          <p:nvPr/>
        </p:nvSpPr>
        <p:spPr>
          <a:xfrm>
            <a:off x="231500" y="2514225"/>
            <a:ext cx="11265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276-6299-000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56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(Half Scale)</a:t>
            </a:r>
            <a:endParaRPr/>
          </a:p>
        </p:txBody>
      </p:sp>
      <p:pic>
        <p:nvPicPr>
          <p:cNvPr descr="2.75” Wheel" id="934" name="Google Shape;934;p56" title="276-1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58" y="5546964"/>
            <a:ext cx="1261872" cy="12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56"/>
          <p:cNvSpPr/>
          <p:nvPr/>
        </p:nvSpPr>
        <p:spPr>
          <a:xfrm>
            <a:off x="240883" y="6860448"/>
            <a:ext cx="11265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.75” Wheel" id="936" name="Google Shape;936;p56" title="276-1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164" y="5546967"/>
            <a:ext cx="368855" cy="1261873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56"/>
          <p:cNvSpPr/>
          <p:nvPr/>
        </p:nvSpPr>
        <p:spPr>
          <a:xfrm>
            <a:off x="237677" y="4801625"/>
            <a:ext cx="15816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3.25” (260mm Travel) Anti-Static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.25” (260mm Travel) Anti-Static Wheel" id="938" name="Google Shape;938;p56" title="276-80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25" y="3374182"/>
            <a:ext cx="1481329" cy="1481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” (260mm Travel) Anti-Static Wheel" id="939" name="Google Shape;939;p56" title="276-80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3147" y="3374995"/>
            <a:ext cx="462915" cy="1481329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56"/>
          <p:cNvSpPr/>
          <p:nvPr/>
        </p:nvSpPr>
        <p:spPr>
          <a:xfrm>
            <a:off x="2978950" y="4802225"/>
            <a:ext cx="15816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Traction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.25&quot; Traction Wheel" id="941" name="Google Shape;941;p56" title="276-35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0543" y="3369606"/>
            <a:ext cx="1472072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Traction Wheel" id="942" name="Google Shape;942;p56" title="276-35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5501" y="3374717"/>
            <a:ext cx="344672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Wheel" id="943" name="Google Shape;943;p56" title="276-6299-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936" y="688729"/>
            <a:ext cx="1828801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Wheel" id="944" name="Google Shape;944;p56" title="276-6299-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83078" y="695582"/>
            <a:ext cx="407406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High Traction Tire" id="945" name="Google Shape;945;p56" title="276-14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1815" y="696942"/>
            <a:ext cx="352044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High Traction Tire" id="946" name="Google Shape;946;p56" title="276-14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71170" y="690080"/>
            <a:ext cx="182880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56"/>
          <p:cNvSpPr/>
          <p:nvPr/>
        </p:nvSpPr>
        <p:spPr>
          <a:xfrm>
            <a:off x="2985058" y="2515423"/>
            <a:ext cx="1575600" cy="6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High Traction Tire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276-1489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</a:t>
            </a:r>
            <a:r>
              <a:rPr lang="en"/>
              <a:t> Part Color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2"/>
          <p:cNvSpPr txBox="1"/>
          <p:nvPr/>
        </p:nvSpPr>
        <p:spPr>
          <a:xfrm>
            <a:off x="1502525" y="1679075"/>
            <a:ext cx="5117100" cy="14775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rotWithShape="0" algn="bl" dir="2760000" dist="476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change the color by using Recolor.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Right click on the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Format Options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Recolor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the Recolor drop down menu to select a new color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2T 6P Sprocket" id="59" name="Google Shape;59;p12" title="276-8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336" y="6829035"/>
            <a:ext cx="2459737" cy="2459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Plate 5x25" id="60" name="Google Shape;60;p12" title="276-2311-0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326" y="5140527"/>
            <a:ext cx="5715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/>
          <p:nvPr/>
        </p:nvSpPr>
        <p:spPr>
          <a:xfrm>
            <a:off x="2099250" y="3467100"/>
            <a:ext cx="3573900" cy="147750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Super tip!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happy with your recolor options? Go to </a:t>
            </a:r>
            <a:r>
              <a:rPr b="1" lang="en"/>
              <a:t>View &gt; Theme Builder &gt; Theme Colors</a:t>
            </a:r>
            <a:r>
              <a:rPr lang="en"/>
              <a:t> and change your accent colors to match the colors you want. 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7"/>
          <p:cNvSpPr/>
          <p:nvPr/>
        </p:nvSpPr>
        <p:spPr>
          <a:xfrm>
            <a:off x="3442878" y="7092098"/>
            <a:ext cx="4093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(260mm Travel) Anti-Static Omni-Directional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57"/>
          <p:cNvSpPr/>
          <p:nvPr/>
        </p:nvSpPr>
        <p:spPr>
          <a:xfrm>
            <a:off x="240907" y="7086710"/>
            <a:ext cx="2037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Omni-Directional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57"/>
          <p:cNvSpPr/>
          <p:nvPr/>
        </p:nvSpPr>
        <p:spPr>
          <a:xfrm>
            <a:off x="233958" y="2522142"/>
            <a:ext cx="136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4" Mecanum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276-1447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57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(Half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4&quot; Mecanum Wheel" id="956" name="Google Shape;956;p57" title="276-1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352" y="681075"/>
            <a:ext cx="932780" cy="1847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&quot; Mecanum Wheel" id="957" name="Google Shape;957;p57" title="276-1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52" y="681076"/>
            <a:ext cx="1847089" cy="184708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57"/>
          <p:cNvSpPr/>
          <p:nvPr/>
        </p:nvSpPr>
        <p:spPr>
          <a:xfrm>
            <a:off x="3436915" y="2525875"/>
            <a:ext cx="136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2" Mecanum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&quot; Mecanum Wheel" id="959" name="Google Shape;959;p57" title="276-74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578" y="1157469"/>
            <a:ext cx="914400" cy="905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&quot; Mecanum Wheel" id="960" name="Google Shape;960;p57" title="276-74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0792" y="1152888"/>
            <a:ext cx="69037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75” (220mm Travel) Omni-Directional Anti-Static Wheel" id="961" name="Google Shape;961;p57" title="276-8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4856343" y="8014229"/>
            <a:ext cx="1261871" cy="456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75” (220mm Travel) Omni-Directional Anti-Static Wheel" id="962" name="Google Shape;962;p57" title="276-8106"/>
          <p:cNvPicPr preferRelativeResize="0"/>
          <p:nvPr/>
        </p:nvPicPr>
        <p:blipFill rotWithShape="1">
          <a:blip r:embed="rId8">
            <a:alphaModFix/>
          </a:blip>
          <a:srcRect b="119" l="0" r="0" t="129"/>
          <a:stretch/>
        </p:blipFill>
        <p:spPr>
          <a:xfrm>
            <a:off x="3483041" y="7595136"/>
            <a:ext cx="1261871" cy="12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57"/>
          <p:cNvSpPr/>
          <p:nvPr/>
        </p:nvSpPr>
        <p:spPr>
          <a:xfrm>
            <a:off x="3436925" y="8926250"/>
            <a:ext cx="41007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(220mm Travel) Omni-Directional Anti-Static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.75&quot; Omni-Directional Wheel - Double Roller" id="964" name="Google Shape;964;p57" title="276-19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45503" y="7599339"/>
            <a:ext cx="553282" cy="1261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75&quot; Omni-Directional Wheel - Double Roller" id="965" name="Google Shape;965;p57" title="276-19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5041" y="7602708"/>
            <a:ext cx="1261872" cy="12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57"/>
          <p:cNvSpPr/>
          <p:nvPr/>
        </p:nvSpPr>
        <p:spPr>
          <a:xfrm>
            <a:off x="240900" y="8919173"/>
            <a:ext cx="3181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2.75" Omni-Directional Wheel - Double Roller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276-1902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.25&quot; Omni-Directional Wheel" id="967" name="Google Shape;967;p57" title="276-35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92525" y="5665384"/>
            <a:ext cx="459212" cy="1481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Omni-Directional Wheel" id="968" name="Google Shape;968;p57" title="276-35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0222" y="5658451"/>
            <a:ext cx="1490472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(260mm Travel) Anti-Static Omni-Directional Wheel" id="969" name="Google Shape;969;p57" title="276-80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4742040" y="6176669"/>
            <a:ext cx="1490472" cy="450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(260mm Travel) Anti-Static Omni-Directional Wheel" id="970" name="Google Shape;970;p57" title="276-80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67609" y="5651993"/>
            <a:ext cx="1490471" cy="14904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Omni Directional Wheel" id="971" name="Google Shape;971;p57" title="276-629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3414" y="2982017"/>
            <a:ext cx="182880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7"/>
          <p:cNvSpPr/>
          <p:nvPr/>
        </p:nvSpPr>
        <p:spPr>
          <a:xfrm>
            <a:off x="247825" y="5034101"/>
            <a:ext cx="1800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Omni Directional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276-6298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” Omni Directional Wheel" id="973" name="Google Shape;973;p57" title="276-629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54585" y="2935384"/>
            <a:ext cx="535107" cy="1911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&quot; (320mm Travel) Omni-Directional Anti-Static Wheel" id="974" name="Google Shape;974;p57" title="276-810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02462" y="29701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&quot; (320mm Travel) Omni-Directional Anti-Static Wheel" id="975" name="Google Shape;975;p57" title="276-810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5400000">
            <a:off x="4564820" y="3671601"/>
            <a:ext cx="1847087" cy="452537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57"/>
          <p:cNvSpPr/>
          <p:nvPr/>
        </p:nvSpPr>
        <p:spPr>
          <a:xfrm>
            <a:off x="3442875" y="5034098"/>
            <a:ext cx="3868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4" (320mm Travel) Omni-Directional Anti-Static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8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(Half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8"/>
          <p:cNvSpPr/>
          <p:nvPr/>
        </p:nvSpPr>
        <p:spPr>
          <a:xfrm>
            <a:off x="240017" y="2978890"/>
            <a:ext cx="1815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Large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heel Kit - Large Wheel" id="983" name="Google Shape;983;p58" title="276-2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92" y="666608"/>
            <a:ext cx="2331721" cy="2331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Large Wheel" id="984" name="Google Shape;984;p58" title="276-2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87" y="666615"/>
            <a:ext cx="466344" cy="2331718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58"/>
          <p:cNvSpPr/>
          <p:nvPr/>
        </p:nvSpPr>
        <p:spPr>
          <a:xfrm>
            <a:off x="237367" y="5483951"/>
            <a:ext cx="1815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Medium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heel Kit - Medium Wheel" id="986" name="Google Shape;986;p58" title="276-2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493" y="3655115"/>
            <a:ext cx="1828801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Medium Wheel" id="987" name="Google Shape;987;p58" title="276-2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4781" y="3655105"/>
            <a:ext cx="402336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Small Wheel" id="988" name="Google Shape;988;p58" title="276-2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995" y="6452468"/>
            <a:ext cx="1261872" cy="1261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Small Wheel" id="989" name="Google Shape;989;p58" title="276-21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521" y="6452473"/>
            <a:ext cx="368855" cy="12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58"/>
          <p:cNvSpPr/>
          <p:nvPr/>
        </p:nvSpPr>
        <p:spPr>
          <a:xfrm>
            <a:off x="230532" y="7771123"/>
            <a:ext cx="1815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Small Wheel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1" name="Google Shape;991;p58"/>
          <p:cNvSpPr/>
          <p:nvPr/>
        </p:nvSpPr>
        <p:spPr>
          <a:xfrm>
            <a:off x="3893650" y="9140532"/>
            <a:ext cx="22740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(1.625" OD x 1/2" WD, 1/2" Hex Bore,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276-6350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58"/>
          <p:cNvSpPr/>
          <p:nvPr/>
        </p:nvSpPr>
        <p:spPr>
          <a:xfrm>
            <a:off x="3893659" y="7314699"/>
            <a:ext cx="20469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(2" OD x 1/2" WD, 1/2" Hex Bore,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276-6353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58"/>
          <p:cNvSpPr/>
          <p:nvPr/>
        </p:nvSpPr>
        <p:spPr>
          <a:xfrm>
            <a:off x="3893158" y="5255557"/>
            <a:ext cx="20469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(3" OD x 1" WD, 1-1/8" ID,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276-6447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traight Flex Wheel (2&quot; OD x 1/2&quot; WD, 1/2&quot; Hex Bore, 30A)" id="994" name="Google Shape;994;p58" title="276-63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57240" y="6407182"/>
            <a:ext cx="23317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(2&quot; OD x 1/2&quot; WD, 1/2&quot; Hex Bore, 30A)" id="995" name="Google Shape;995;p58" title="276-63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41450" y="640022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(3&quot; OD x 1&quot; WD, 1-1/8&quot; ID, 30A)" id="996" name="Google Shape;996;p58" title="276-64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47511" y="3896424"/>
            <a:ext cx="452628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(3&quot; OD x 1&quot; WD, 1-1/8&quot; ID, 30A)" id="997" name="Google Shape;997;p58" title="276-64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14983" y="3889469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(1.625&quot; OD x 1/2&quot; WD, 1/2&quot; Hex Bore, 30A)" id="998" name="Google Shape;998;p58" title="276-63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58104" y="8321946"/>
            <a:ext cx="231457" cy="740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(1.625&quot; OD x 1/2&quot; WD, 1/2&quot; Hex Bore, 30A)" id="999" name="Google Shape;999;p58" title="276-63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27518" y="8315083"/>
            <a:ext cx="740664" cy="740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(4&quot; OD x 1&quot; WD, 1-1/8&quot; ID, 30A)" id="1000" name="Google Shape;1000;p58" title="276-64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86193" y="686107"/>
            <a:ext cx="1828799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58"/>
          <p:cNvSpPr/>
          <p:nvPr/>
        </p:nvSpPr>
        <p:spPr>
          <a:xfrm>
            <a:off x="3893142" y="2514907"/>
            <a:ext cx="20469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(4" OD x 1" WD, 1-1/8" ID,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traight Flex Wheel (4&quot; OD x 1&quot; WD, 1-1/8&quot; ID, 30A)" id="1002" name="Google Shape;1002;p58" title="276-64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45224" y="699990"/>
            <a:ext cx="457200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9"/>
          <p:cNvSpPr/>
          <p:nvPr/>
        </p:nvSpPr>
        <p:spPr>
          <a:xfrm>
            <a:off x="238750" y="3663656"/>
            <a:ext cx="2043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Angle 2x2x14x20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59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Metal </a:t>
            </a:r>
            <a:r>
              <a:rPr lang="en"/>
              <a:t>(Half Scale)</a:t>
            </a:r>
            <a:endParaRPr/>
          </a:p>
        </p:txBody>
      </p:sp>
      <p:sp>
        <p:nvSpPr>
          <p:cNvPr id="1009" name="Google Shape;1009;p59"/>
          <p:cNvSpPr/>
          <p:nvPr/>
        </p:nvSpPr>
        <p:spPr>
          <a:xfrm>
            <a:off x="246292" y="1833669"/>
            <a:ext cx="1579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1x2x1x15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276-2232-038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-Channel 1x2x1x15" id="1010" name="Google Shape;1010;p59" title="276-2232-038"/>
          <p:cNvPicPr preferRelativeResize="0"/>
          <p:nvPr/>
        </p:nvPicPr>
        <p:blipFill rotWithShape="1">
          <a:blip r:embed="rId3">
            <a:alphaModFix/>
          </a:blip>
          <a:srcRect b="377" l="0" r="0" t="367"/>
          <a:stretch/>
        </p:blipFill>
        <p:spPr>
          <a:xfrm rot="-5400000">
            <a:off x="-117388" y="904478"/>
            <a:ext cx="457200" cy="251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1x2x1x15" id="1011" name="Google Shape;1011;p59" title="276-2232-038"/>
          <p:cNvPicPr preferRelativeResize="0"/>
          <p:nvPr/>
        </p:nvPicPr>
        <p:blipFill rotWithShape="1">
          <a:blip r:embed="rId4">
            <a:alphaModFix/>
          </a:blip>
          <a:srcRect b="288" l="0" r="0" t="278"/>
          <a:stretch/>
        </p:blipFill>
        <p:spPr>
          <a:xfrm>
            <a:off x="345450" y="1465194"/>
            <a:ext cx="3429002" cy="25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1x2x1x15" id="1012" name="Google Shape;1012;p59" title="276-2232-038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345442" y="802920"/>
            <a:ext cx="3429002" cy="454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Angle 2x2x14x20" id="1013" name="Google Shape;1013;p59" title="276-6240-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345454" y="2426730"/>
            <a:ext cx="457200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Angle 2x2x14x20" id="1014" name="Google Shape;1014;p59" title="276-6240-0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457" y="3094337"/>
            <a:ext cx="457200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Angle 2x2x14x20" id="1015" name="Google Shape;1015;p59" title="276-6240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-220225" y="309434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U-Channel 2x2x2x20" id="1016" name="Google Shape;1016;p59" title="276-6240-0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7859" y="4187444"/>
            <a:ext cx="4572001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U-Channel 2x2x2x20" id="1017" name="Google Shape;1017;p59" title="276-6240-0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347841" y="4936227"/>
            <a:ext cx="457200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U-Channel 2x2x2x20" id="1018" name="Google Shape;1018;p59" title="276-6240-0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-275296" y="4936211"/>
            <a:ext cx="51098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9"/>
          <p:cNvSpPr/>
          <p:nvPr/>
        </p:nvSpPr>
        <p:spPr>
          <a:xfrm>
            <a:off x="239350" y="5489473"/>
            <a:ext cx="2273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U-Channel 2x2x2x20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0" name="Google Shape;1020;p59"/>
          <p:cNvSpPr/>
          <p:nvPr/>
        </p:nvSpPr>
        <p:spPr>
          <a:xfrm>
            <a:off x="239342" y="7088923"/>
            <a:ext cx="2273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1x2x1x25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276-2288-001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C-Channel 1x2x1x25" id="1021" name="Google Shape;1021;p59" title="276-2288-0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-117167" y="6159254"/>
            <a:ext cx="457200" cy="249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2x1x25" id="1022" name="Google Shape;1022;p59" title="276-2288-0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 rot="-5400000">
            <a:off x="3071330" y="3993320"/>
            <a:ext cx="258097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59"/>
          <p:cNvSpPr/>
          <p:nvPr/>
        </p:nvSpPr>
        <p:spPr>
          <a:xfrm>
            <a:off x="234058" y="8229290"/>
            <a:ext cx="20430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L-Channel 2x2x25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L-Channel 2x2x25" id="1024" name="Google Shape;1024;p59" title="276-2319-0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800000">
            <a:off x="-224588" y="767512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2x1x25" id="1025" name="Google Shape;1025;p59" title="276-2288-0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0908" y="6056185"/>
            <a:ext cx="5715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L-Channel 2x2x25" id="1026" name="Google Shape;1026;p59" title="276-2319-00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5400000">
            <a:off x="2967949" y="5046231"/>
            <a:ext cx="460887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0"/>
          <p:cNvSpPr/>
          <p:nvPr/>
        </p:nvSpPr>
        <p:spPr>
          <a:xfrm>
            <a:off x="234049" y="9374175"/>
            <a:ext cx="20436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Slotted 30-hole Steel Angle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276-1341-003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2" name="Google Shape;1032;p60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(Half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15x30 Base Plate" id="1033" name="Google Shape;1033;p60" title="276-1341-003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 rot="5400000">
            <a:off x="-1373304" y="2515873"/>
            <a:ext cx="6857999" cy="3433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0"/>
          <p:cNvSpPr/>
          <p:nvPr/>
        </p:nvSpPr>
        <p:spPr>
          <a:xfrm>
            <a:off x="234053" y="7771225"/>
            <a:ext cx="13566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15x30 Base Plate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276-1341-003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lotted 30-hole Steel Angle" id="1035" name="Google Shape;1035;p60" title="276-1341-003"/>
          <p:cNvPicPr preferRelativeResize="0"/>
          <p:nvPr/>
        </p:nvPicPr>
        <p:blipFill rotWithShape="1">
          <a:blip r:embed="rId4">
            <a:alphaModFix/>
          </a:blip>
          <a:srcRect b="1191" l="0" r="0" t="1181"/>
          <a:stretch/>
        </p:blipFill>
        <p:spPr>
          <a:xfrm>
            <a:off x="342828" y="8338350"/>
            <a:ext cx="6857999" cy="320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otted 30-hole Steel Angle" id="1036" name="Google Shape;1036;p60" title="276-1341-003"/>
          <p:cNvPicPr preferRelativeResize="0"/>
          <p:nvPr/>
        </p:nvPicPr>
        <p:blipFill rotWithShape="1">
          <a:blip r:embed="rId5">
            <a:alphaModFix/>
          </a:blip>
          <a:srcRect b="1191" l="0" r="0" t="1181"/>
          <a:stretch/>
        </p:blipFill>
        <p:spPr>
          <a:xfrm>
            <a:off x="342828" y="8731902"/>
            <a:ext cx="6857999" cy="320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otted 30-hole Steel Angle" id="1037" name="Google Shape;1037;p60" title="276-1341-003"/>
          <p:cNvPicPr preferRelativeResize="0"/>
          <p:nvPr/>
        </p:nvPicPr>
        <p:blipFill rotWithShape="1">
          <a:blip r:embed="rId5">
            <a:alphaModFix/>
          </a:blip>
          <a:srcRect b="1191" l="0" r="0" t="1181"/>
          <a:stretch/>
        </p:blipFill>
        <p:spPr>
          <a:xfrm>
            <a:off x="342828" y="9081063"/>
            <a:ext cx="6857999" cy="320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otted 30-hole Steel Angle" id="1038" name="Google Shape;1038;p60" title="276-1341-0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5019" y="8332313"/>
            <a:ext cx="320040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1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(Half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61"/>
          <p:cNvSpPr/>
          <p:nvPr/>
        </p:nvSpPr>
        <p:spPr>
          <a:xfrm>
            <a:off x="239350" y="7774656"/>
            <a:ext cx="22731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1x3x1x35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276-4359-000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61"/>
          <p:cNvSpPr/>
          <p:nvPr/>
        </p:nvSpPr>
        <p:spPr>
          <a:xfrm>
            <a:off x="241071" y="2066200"/>
            <a:ext cx="15792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Plate 5x25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276-2311-001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Plate 5x25" id="1046" name="Google Shape;1046;p61" title="276-2311-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042" y="802850"/>
            <a:ext cx="5715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1"/>
          <p:cNvSpPr/>
          <p:nvPr/>
        </p:nvSpPr>
        <p:spPr>
          <a:xfrm>
            <a:off x="239350" y="5948498"/>
            <a:ext cx="22731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1x2x1x35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276-2289-001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61"/>
          <p:cNvSpPr/>
          <p:nvPr/>
        </p:nvSpPr>
        <p:spPr>
          <a:xfrm>
            <a:off x="238917" y="2975313"/>
            <a:ext cx="18183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Angle 1x1x35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276-6484-001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Angle 1x1x35" id="1049" name="Google Shape;1049;p61" title="276-6484-0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2763" y="265936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2x1x35" id="1050" name="Google Shape;1050;p61" title="276-2289-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121929" y="5024373"/>
            <a:ext cx="457200" cy="249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Angle 1x1x35" id="1051" name="Google Shape;1051;p61" title="276-6484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228593" y="-1233694"/>
            <a:ext cx="229914" cy="8000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2x1x35" id="1052" name="Google Shape;1052;p61" title="276-2289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50" y="4912293"/>
            <a:ext cx="8000998" cy="459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2x1x35" id="1053" name="Google Shape;1053;p61" title="276-2289-0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50" y="5580153"/>
            <a:ext cx="8000998" cy="246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3x1x35" id="1054" name="Google Shape;1054;p61" title="276-4359-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4219397" y="3527882"/>
            <a:ext cx="248307" cy="8000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3x1x35" id="1055" name="Google Shape;1055;p61" title="276-4359-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-236216" y="6730339"/>
            <a:ext cx="685800" cy="254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3x1x35" id="1056" name="Google Shape;1056;p61" title="276-4359-0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3998497" y="2857590"/>
            <a:ext cx="690086" cy="8000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el Angle 3x3x35" id="1057" name="Google Shape;1057;p61" title="275-1144-0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454450" y="356621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el Angle 3x3x35" id="1058" name="Google Shape;1058;p61" title="275-1144-0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2828" y="3566189"/>
            <a:ext cx="8000998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61"/>
          <p:cNvSpPr/>
          <p:nvPr/>
        </p:nvSpPr>
        <p:spPr>
          <a:xfrm>
            <a:off x="232555" y="4343814"/>
            <a:ext cx="18183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Steel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3x3x35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275-1144-001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x2x35 Aluminum Angle" id="1060" name="Google Shape;1060;p61" title="276-1143-0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25850" y="836308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x2x35 Aluminum Angle" id="1061" name="Google Shape;1061;p61" title="276-1143-0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3050" y="8362941"/>
            <a:ext cx="8000998" cy="4612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1"/>
          <p:cNvSpPr/>
          <p:nvPr/>
        </p:nvSpPr>
        <p:spPr>
          <a:xfrm>
            <a:off x="239350" y="8915254"/>
            <a:ext cx="22731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2x2x35 Aluminum Angle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276-1143-001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(Half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62"/>
          <p:cNvSpPr/>
          <p:nvPr/>
        </p:nvSpPr>
        <p:spPr>
          <a:xfrm>
            <a:off x="237675" y="2057625"/>
            <a:ext cx="2275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1x5x1x35 Aluminum C-Channel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276-2298-001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x5x1x35 Aluminum C-Channel" id="1069" name="Google Shape;1069;p62" title="276-2298-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29" y="794560"/>
            <a:ext cx="2476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x5x1x35 Aluminum C-Channel" id="1070" name="Google Shape;1070;p62" title="276-2298-0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00" y="798333"/>
            <a:ext cx="8000998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3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Metal - Gussets (Half Scale)</a:t>
            </a:r>
            <a:endParaRPr/>
          </a:p>
        </p:txBody>
      </p:sp>
      <p:pic>
        <p:nvPicPr>
          <p:cNvPr descr="45 Degree Gusset" id="1076" name="Google Shape;1076;p63" title="276-1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305503" y="3910764"/>
            <a:ext cx="543078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Gusset Plate" id="1077" name="Google Shape;1077;p63" title="276-2577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467" y="3990424"/>
            <a:ext cx="914400" cy="91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3"/>
          <p:cNvSpPr/>
          <p:nvPr/>
        </p:nvSpPr>
        <p:spPr>
          <a:xfrm>
            <a:off x="5723381" y="5036905"/>
            <a:ext cx="1810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Gusset Plate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63"/>
          <p:cNvSpPr/>
          <p:nvPr/>
        </p:nvSpPr>
        <p:spPr>
          <a:xfrm>
            <a:off x="231351" y="1833350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Degree 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Google Shape;1080;p63"/>
          <p:cNvSpPr/>
          <p:nvPr/>
        </p:nvSpPr>
        <p:spPr>
          <a:xfrm>
            <a:off x="3892925" y="1833350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 Degree 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63"/>
          <p:cNvSpPr/>
          <p:nvPr/>
        </p:nvSpPr>
        <p:spPr>
          <a:xfrm>
            <a:off x="231676" y="3436775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0 Degree Flat Gusset" id="1082" name="Google Shape;1082;p63" title="276-7758-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82" y="2831849"/>
            <a:ext cx="1101852" cy="486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5 Degree Flat Gusset" id="1083" name="Google Shape;1083;p63" title="276-7759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7414" y="2743089"/>
            <a:ext cx="1028700" cy="5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3"/>
          <p:cNvSpPr/>
          <p:nvPr/>
        </p:nvSpPr>
        <p:spPr>
          <a:xfrm>
            <a:off x="3889169" y="3433725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5 Degree Bent Gusset" id="1085" name="Google Shape;1085;p63" title="276-7759-0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6409" y="1253011"/>
            <a:ext cx="1101863" cy="466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63"/>
          <p:cNvSpPr/>
          <p:nvPr/>
        </p:nvSpPr>
        <p:spPr>
          <a:xfrm>
            <a:off x="2062800" y="1833350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5 Degree Bent Gusset" id="1087" name="Google Shape;1087;p63" title="276-7759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6408" y="779946"/>
            <a:ext cx="1101862" cy="478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 Degree Bent Gusset" id="1088" name="Google Shape;1088;p63" title="276-7760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47458" y="1255282"/>
            <a:ext cx="975894" cy="4660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 Degree Bent Gusset" id="1089" name="Google Shape;1089;p63" title="276-7760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47520" y="685790"/>
            <a:ext cx="975762" cy="575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0 Degree Bent Gusset&#10;" id="1090" name="Google Shape;1090;p63" title="276-7758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0139" y="914030"/>
            <a:ext cx="1188721" cy="338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0 Degree Bent Gusset" id="1091" name="Google Shape;1091;p63" title="276-7758-0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4304" y="1255358"/>
            <a:ext cx="1188721" cy="457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Flat Gusset" id="1092" name="Google Shape;1092;p63" title="276-7761-0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27467" y="2403277"/>
            <a:ext cx="914400" cy="916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3"/>
          <p:cNvSpPr/>
          <p:nvPr/>
        </p:nvSpPr>
        <p:spPr>
          <a:xfrm>
            <a:off x="5717218" y="3437281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90 Degree Bent Gusset" id="1094" name="Google Shape;1094;p63" title="276-7761-00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45752" y="1140970"/>
            <a:ext cx="660201" cy="4660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Bent Gusset" id="1095" name="Google Shape;1095;p63" title="276-7761-0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5400000">
            <a:off x="5745641" y="483640"/>
            <a:ext cx="660416" cy="661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63"/>
          <p:cNvSpPr/>
          <p:nvPr/>
        </p:nvSpPr>
        <p:spPr>
          <a:xfrm>
            <a:off x="5717218" y="1833350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90 Degree Angle Gusset" id="1097" name="Google Shape;1097;p63" title="276-2577-00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8099436">
            <a:off x="6235843" y="5696415"/>
            <a:ext cx="594458" cy="178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Angle Gusset&#10;" id="1098" name="Google Shape;1098;p63" title="276-2577-00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5849379" y="5632299"/>
            <a:ext cx="422001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63"/>
          <p:cNvSpPr/>
          <p:nvPr/>
        </p:nvSpPr>
        <p:spPr>
          <a:xfrm>
            <a:off x="5720275" y="6173300"/>
            <a:ext cx="1810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Angle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3"/>
          <p:cNvSpPr/>
          <p:nvPr/>
        </p:nvSpPr>
        <p:spPr>
          <a:xfrm>
            <a:off x="2068627" y="4804376"/>
            <a:ext cx="1352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276-1186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60 Degree Flat Gusset" id="1101" name="Google Shape;1101;p63" title="276-7760-0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150007" y="2665181"/>
            <a:ext cx="937260" cy="651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63"/>
          <p:cNvSpPr/>
          <p:nvPr/>
        </p:nvSpPr>
        <p:spPr>
          <a:xfrm>
            <a:off x="2060799" y="3430944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-Channel Coupler Gusset" id="1103" name="Google Shape;1103;p63" title="276-257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053212" y="7342421"/>
            <a:ext cx="923545" cy="405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Coupler Gusset" id="1104" name="Google Shape;1104;p63" title="276-257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200820" y="7342420"/>
            <a:ext cx="234313" cy="39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/>
          <p:nvPr/>
        </p:nvSpPr>
        <p:spPr>
          <a:xfrm>
            <a:off x="2066300" y="7776688"/>
            <a:ext cx="1810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Coupler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ngle Coupler Gusset" id="1106" name="Google Shape;1106;p63" title="276-257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265264" y="7317515"/>
            <a:ext cx="447252" cy="445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 Coupler Gusset" id="1107" name="Google Shape;1107;p63" title="276-257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06533" y="7308964"/>
            <a:ext cx="923551" cy="445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Coupler Gusset" id="1108" name="Google Shape;1108;p63" title="276-257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483143" y="6737608"/>
            <a:ext cx="425331" cy="956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Coupler Gusset" id="1109" name="Google Shape;1109;p63" title="276-257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08429" y="6737605"/>
            <a:ext cx="960120" cy="95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63"/>
          <p:cNvSpPr/>
          <p:nvPr/>
        </p:nvSpPr>
        <p:spPr>
          <a:xfrm>
            <a:off x="232025" y="7776400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Corner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63"/>
          <p:cNvSpPr/>
          <p:nvPr/>
        </p:nvSpPr>
        <p:spPr>
          <a:xfrm>
            <a:off x="4117419" y="7776694"/>
            <a:ext cx="1593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Coupler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63"/>
          <p:cNvSpPr/>
          <p:nvPr/>
        </p:nvSpPr>
        <p:spPr>
          <a:xfrm>
            <a:off x="2061956" y="6176206"/>
            <a:ext cx="1131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Plus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3"/>
          <p:cNvSpPr/>
          <p:nvPr/>
        </p:nvSpPr>
        <p:spPr>
          <a:xfrm>
            <a:off x="234577" y="6175252"/>
            <a:ext cx="1131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Pivot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3"/>
          <p:cNvSpPr/>
          <p:nvPr/>
        </p:nvSpPr>
        <p:spPr>
          <a:xfrm>
            <a:off x="4123425" y="6176200"/>
            <a:ext cx="1131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ivot Gusset" id="1115" name="Google Shape;1115;p63" title="276-1110-00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64273" y="5370949"/>
            <a:ext cx="662940" cy="663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us Gusset" id="1116" name="Google Shape;1116;p63" title="276-1110-00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185420" y="5383574"/>
            <a:ext cx="653796" cy="654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 Gusset" id="1117" name="Google Shape;1117;p63" title="276-1110-00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252256" y="5370939"/>
            <a:ext cx="640080" cy="800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 Gusset" id="1118" name="Google Shape;1118;p63" title="276-1110-00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006725" y="5370939"/>
            <a:ext cx="234315" cy="80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4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- Retainers (Half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4"/>
          <p:cNvSpPr/>
          <p:nvPr/>
        </p:nvSpPr>
        <p:spPr>
          <a:xfrm>
            <a:off x="1607750" y="3429673"/>
            <a:ext cx="2494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Shaft Collar Retainer w/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64"/>
          <p:cNvSpPr/>
          <p:nvPr/>
        </p:nvSpPr>
        <p:spPr>
          <a:xfrm>
            <a:off x="1614697" y="4800832"/>
            <a:ext cx="891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276-1209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64"/>
          <p:cNvSpPr/>
          <p:nvPr/>
        </p:nvSpPr>
        <p:spPr>
          <a:xfrm>
            <a:off x="1385716" y="2747573"/>
            <a:ext cx="180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Low-Profile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4"/>
          <p:cNvSpPr/>
          <p:nvPr/>
        </p:nvSpPr>
        <p:spPr>
          <a:xfrm>
            <a:off x="1156539" y="691767"/>
            <a:ext cx="18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-Post Standoff Retainer" id="1128" name="Google Shape;1128;p64" title="276-8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07" y="1031160"/>
            <a:ext cx="356613" cy="169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" id="1129" name="Google Shape;1129;p64" title="276-80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30" y="830611"/>
            <a:ext cx="173736" cy="173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" id="1130" name="Google Shape;1130;p64" title="276-80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03" y="832541"/>
            <a:ext cx="356613" cy="169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1131" name="Google Shape;1131;p64" title="276-80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1162" y="1551806"/>
            <a:ext cx="173736" cy="173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1132" name="Google Shape;1132;p64" title="276-80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381" y="1287384"/>
            <a:ext cx="557784" cy="176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1133" name="Google Shape;1133;p64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386" y="1550356"/>
            <a:ext cx="557784" cy="176632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4"/>
          <p:cNvSpPr/>
          <p:nvPr/>
        </p:nvSpPr>
        <p:spPr>
          <a:xfrm>
            <a:off x="1385400" y="1376423"/>
            <a:ext cx="2932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 w/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-Post Standoff Retainer" id="1135" name="Google Shape;1135;p64" title="276-80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992585" y="2205971"/>
            <a:ext cx="310896" cy="165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-Post Standoff Retainer" id="1136" name="Google Shape;1136;p64" title="276-80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1000" y="2130044"/>
            <a:ext cx="310896" cy="3108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4"/>
          <p:cNvSpPr/>
          <p:nvPr/>
        </p:nvSpPr>
        <p:spPr>
          <a:xfrm>
            <a:off x="1385717" y="2065473"/>
            <a:ext cx="1802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4-Post Standoff Retainer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w-Profile Bearing Flat" id="1138" name="Google Shape;1138;p64" title="276-80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0350" y="3089211"/>
            <a:ext cx="155448" cy="1243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-Profile Bearing Flat" id="1139" name="Google Shape;1139;p64" title="276-80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1873" y="2889682"/>
            <a:ext cx="612648" cy="163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-Profile Bearing Flat" id="1140" name="Google Shape;1140;p64" title="276-80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1883" y="3085013"/>
            <a:ext cx="612648" cy="132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ft Collar Retainer w/ Bearing Flat" id="1141" name="Google Shape;1141;p64" title="276-80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0947" y="3864405"/>
            <a:ext cx="265176" cy="185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ft Collar Retainer w/ Bearing Flat" id="1142" name="Google Shape;1142;p64" title="276-80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375890" y="3522586"/>
            <a:ext cx="676656" cy="270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ft Collar Retainer w/ Bearing Flat" id="1143" name="Google Shape;1143;p64" title="276-80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377642" y="3861821"/>
            <a:ext cx="676656" cy="183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ring Flat" id="1144" name="Google Shape;1144;p64" title="276-120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620149" y="4892416"/>
            <a:ext cx="132588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ring Flat" id="1145" name="Google Shape;1145;p64" title="276-120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1314539" y="5121013"/>
            <a:ext cx="129354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ring Flat" id="1146" name="Google Shape;1146;p64" title="276-12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592718" y="4708883"/>
            <a:ext cx="187452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llow Block Bearing" id="1147" name="Google Shape;1147;p64" title="276-20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09" y="4248925"/>
            <a:ext cx="640080" cy="187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llow Block Bearing" id="1148" name="Google Shape;1148;p64" title="276-20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6411" y="4440953"/>
            <a:ext cx="640080" cy="242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llow Block Bearing" id="1149" name="Google Shape;1149;p64" title="276-201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290057" y="4440944"/>
            <a:ext cx="178308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4"/>
          <p:cNvSpPr/>
          <p:nvPr/>
        </p:nvSpPr>
        <p:spPr>
          <a:xfrm>
            <a:off x="1614692" y="4118723"/>
            <a:ext cx="1580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Pillow Block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276-2016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4"/>
          <p:cNvSpPr/>
          <p:nvPr/>
        </p:nvSpPr>
        <p:spPr>
          <a:xfrm>
            <a:off x="1605780" y="6854975"/>
            <a:ext cx="2739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Hex Nut Retainer w/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276-6481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Pillow Block Bearing" id="1152" name="Google Shape;1152;p64" title="276-838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45308" y="6057261"/>
            <a:ext cx="685801" cy="231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/>
          <p:nvPr/>
        </p:nvSpPr>
        <p:spPr>
          <a:xfrm>
            <a:off x="1608801" y="6175300"/>
            <a:ext cx="2494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Pillow Block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276-8383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Flat Bearing" id="1154" name="Google Shape;1154;p64" title="276-35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249229" y="5792292"/>
            <a:ext cx="228602" cy="16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Flat Bearing" id="1155" name="Google Shape;1155;p64" title="276-352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66396" y="5360216"/>
            <a:ext cx="640082" cy="253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Flat Bearing" id="1156" name="Google Shape;1156;p64" title="276-352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56160" y="5771581"/>
            <a:ext cx="640082" cy="190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Pillow Block Bearing" id="1157" name="Google Shape;1157;p64" title="276-838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270258" y="6422071"/>
            <a:ext cx="217905" cy="226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Pillow Block Bearing" id="1158" name="Google Shape;1158;p64" title="276-838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43535" y="6399094"/>
            <a:ext cx="685801" cy="24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64"/>
          <p:cNvSpPr/>
          <p:nvPr/>
        </p:nvSpPr>
        <p:spPr>
          <a:xfrm>
            <a:off x="1607750" y="5489875"/>
            <a:ext cx="1817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Flat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-Post Hex Nut Retainer w Bearing Flat" id="1160" name="Google Shape;1160;p64" title="276-648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flipH="1" rot="10800000">
            <a:off x="414478" y="6972203"/>
            <a:ext cx="582703" cy="215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1161" name="Google Shape;1161;p64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263" y="7201750"/>
            <a:ext cx="571500" cy="1746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Hex Nut Retainer w/ Bearing Flat" id="1162" name="Google Shape;1162;p64" title="276-648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1307587" y="7174565"/>
            <a:ext cx="129354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5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Elements</a:t>
            </a:r>
            <a:r>
              <a:rPr lang="en"/>
              <a:t> - Over Under (Half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VRC “Over Under” Tri-Ball&#10;" id="1168" name="Google Shape;1168;p65" title="276-8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3" y="681350"/>
            <a:ext cx="2825498" cy="2825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5"/>
          <p:cNvSpPr/>
          <p:nvPr/>
        </p:nvSpPr>
        <p:spPr>
          <a:xfrm>
            <a:off x="237650" y="3661902"/>
            <a:ext cx="1806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VRC “Over Under” Tri-Ball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276-8358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6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5" name="Google Shape;1175;p66"/>
          <p:cNvSpPr txBox="1"/>
          <p:nvPr/>
        </p:nvSpPr>
        <p:spPr>
          <a:xfrm>
            <a:off x="238875" y="678950"/>
            <a:ext cx="732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Roboto"/>
                <a:ea typeface="Roboto"/>
                <a:cs typeface="Roboto"/>
                <a:sym typeface="Roboto"/>
              </a:rPr>
              <a:t>Third</a:t>
            </a:r>
            <a:r>
              <a:rPr b="1" lang="en" sz="6000">
                <a:latin typeface="Roboto"/>
                <a:ea typeface="Roboto"/>
                <a:cs typeface="Roboto"/>
                <a:sym typeface="Roboto"/>
              </a:rPr>
              <a:t> Scale V5 Parts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6"/>
          <p:cNvSpPr/>
          <p:nvPr/>
        </p:nvSpPr>
        <p:spPr>
          <a:xfrm>
            <a:off x="2648625" y="2252350"/>
            <a:ext cx="2502000" cy="22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Rulers - Full Scale, Half Scale, Third 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49" y="1141201"/>
            <a:ext cx="457200" cy="9144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80" y="683997"/>
            <a:ext cx="914400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410" y="1601648"/>
            <a:ext cx="240030" cy="800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076" y="1368887"/>
            <a:ext cx="8000998" cy="23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6162" y="2051727"/>
            <a:ext cx="174934" cy="53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4715" y="1889521"/>
            <a:ext cx="5340099" cy="17493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1883525" y="6555875"/>
            <a:ext cx="5576100" cy="16392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rotWithShape="0" algn="bl" dir="2760000" dist="476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rulers make measuring parts easy.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are horizontal and vertical Rulers.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are rulers for Full Scale, Half Scale and Third Scale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Place the Rulers next to, under or over your drawings to measure hole counts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691525" y="9663675"/>
            <a:ext cx="1332600" cy="45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276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Full Scale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1152450" y="8558025"/>
            <a:ext cx="1332600" cy="45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276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Half Scale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1596925" y="4504175"/>
            <a:ext cx="1332600" cy="457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276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Third Scale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7"/>
          <p:cNvSpPr/>
          <p:nvPr/>
        </p:nvSpPr>
        <p:spPr>
          <a:xfrm>
            <a:off x="6025100" y="7392575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Potentiometer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276-7417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2" name="Google Shape;1182;p67"/>
          <p:cNvSpPr/>
          <p:nvPr/>
        </p:nvSpPr>
        <p:spPr>
          <a:xfrm>
            <a:off x="1915008" y="7398942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Battery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276-4811</a:t>
            </a:r>
            <a:endParaRPr/>
          </a:p>
        </p:txBody>
      </p:sp>
      <p:sp>
        <p:nvSpPr>
          <p:cNvPr id="1183" name="Google Shape;1183;p67"/>
          <p:cNvSpPr/>
          <p:nvPr/>
        </p:nvSpPr>
        <p:spPr>
          <a:xfrm>
            <a:off x="6482129" y="3737132"/>
            <a:ext cx="89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GPS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7"/>
          <p:cNvSpPr/>
          <p:nvPr/>
        </p:nvSpPr>
        <p:spPr>
          <a:xfrm>
            <a:off x="3436301" y="3737123"/>
            <a:ext cx="120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3-Wire Expander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276-5299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67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(Third Scale)</a:t>
            </a:r>
            <a:endParaRPr/>
          </a:p>
        </p:txBody>
      </p:sp>
      <p:sp>
        <p:nvSpPr>
          <p:cNvPr id="1186" name="Google Shape;1186;p67"/>
          <p:cNvSpPr/>
          <p:nvPr/>
        </p:nvSpPr>
        <p:spPr>
          <a:xfrm>
            <a:off x="233875" y="2519948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Brain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276-4810</a:t>
            </a:r>
            <a:endParaRPr/>
          </a:p>
        </p:txBody>
      </p:sp>
      <p:pic>
        <p:nvPicPr>
          <p:cNvPr descr="V5 Robot Brain" id="1187" name="Google Shape;1187;p67" title="276-4810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682537" y="691127"/>
            <a:ext cx="1682497" cy="1215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rain" id="1188" name="Google Shape;1188;p67" title="276-48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671" y="692823"/>
            <a:ext cx="387002" cy="1197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rain" id="1189" name="Google Shape;1189;p67" title="276-48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25" y="2059036"/>
            <a:ext cx="1682497" cy="370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rain" id="1190" name="Google Shape;1190;p67" title="276-48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873" y="692823"/>
            <a:ext cx="387002" cy="1197865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67"/>
          <p:cNvSpPr/>
          <p:nvPr/>
        </p:nvSpPr>
        <p:spPr>
          <a:xfrm>
            <a:off x="236236" y="7392584"/>
            <a:ext cx="120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Smart Motor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276-4840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5 Smart Motor" id="1192" name="Google Shape;1192;p67" title="276-4840"/>
          <p:cNvPicPr preferRelativeResize="0"/>
          <p:nvPr/>
        </p:nvPicPr>
        <p:blipFill rotWithShape="1">
          <a:blip r:embed="rId7">
            <a:alphaModFix/>
          </a:blip>
          <a:srcRect b="159" l="0" r="0" t="159"/>
          <a:stretch/>
        </p:blipFill>
        <p:spPr>
          <a:xfrm rot="-5400000">
            <a:off x="248852" y="6531182"/>
            <a:ext cx="868681" cy="6852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Smart Motor" id="1193" name="Google Shape;1193;p67" title="276-48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482364" y="5830563"/>
            <a:ext cx="401682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Smart Motor" id="1194" name="Google Shape;1194;p67" title="276-48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858354" y="6675978"/>
            <a:ext cx="868680" cy="3957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attery" id="1195" name="Google Shape;1195;p67" title="276-48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14437" y="6842887"/>
            <a:ext cx="1929384" cy="560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attery" id="1196" name="Google Shape;1196;p67" title="276-48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57703" y="6844217"/>
            <a:ext cx="371856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attery" id="1197" name="Google Shape;1197;p67" title="276-48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07495" y="6415945"/>
            <a:ext cx="1929382" cy="367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7"/>
          <p:cNvSpPr/>
          <p:nvPr/>
        </p:nvSpPr>
        <p:spPr>
          <a:xfrm>
            <a:off x="5107300" y="3737123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Inertial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67"/>
          <p:cNvSpPr/>
          <p:nvPr/>
        </p:nvSpPr>
        <p:spPr>
          <a:xfrm>
            <a:off x="1758350" y="3737123"/>
            <a:ext cx="1201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Radio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276-4831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67"/>
          <p:cNvSpPr/>
          <p:nvPr/>
        </p:nvSpPr>
        <p:spPr>
          <a:xfrm>
            <a:off x="236580" y="3737119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Rotation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276-6050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5 Rotation Sensor" id="1201" name="Google Shape;1201;p67" title="276-60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1176996" y="3155035"/>
            <a:ext cx="265176" cy="251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tation Sensor" id="1202" name="Google Shape;1202;p67" title="276-60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585028" y="2878650"/>
            <a:ext cx="271577" cy="804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tation Sensor" id="1203" name="Google Shape;1203;p67" title="276-60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5400000">
            <a:off x="595072" y="3209057"/>
            <a:ext cx="251460" cy="804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Radio" id="1204" name="Google Shape;1204;p67" title="276-4831"/>
          <p:cNvPicPr preferRelativeResize="0"/>
          <p:nvPr/>
        </p:nvPicPr>
        <p:blipFill rotWithShape="1">
          <a:blip r:embed="rId16">
            <a:alphaModFix/>
          </a:blip>
          <a:srcRect b="0" l="159" r="159" t="0"/>
          <a:stretch/>
        </p:blipFill>
        <p:spPr>
          <a:xfrm>
            <a:off x="1758357" y="3124128"/>
            <a:ext cx="1014983" cy="313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Radio" id="1205" name="Google Shape;1205;p67" title="276-48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33781" y="3130109"/>
            <a:ext cx="261519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Radio" id="1206" name="Google Shape;1206;p67" title="276-48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 rot="10800000">
            <a:off x="1758359" y="3472996"/>
            <a:ext cx="1014983" cy="276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-Wire Expander" id="1207" name="Google Shape;1207;p67" title="276-5299"/>
          <p:cNvPicPr preferRelativeResize="0"/>
          <p:nvPr/>
        </p:nvPicPr>
        <p:blipFill rotWithShape="1">
          <a:blip r:embed="rId19">
            <a:alphaModFix/>
          </a:blip>
          <a:srcRect b="0" l="79" r="69" t="0"/>
          <a:stretch/>
        </p:blipFill>
        <p:spPr>
          <a:xfrm rot="-5400000">
            <a:off x="3721983" y="2816833"/>
            <a:ext cx="329184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-Wire Expander" id="1208" name="Google Shape;1208;p67" title="276-5299"/>
          <p:cNvPicPr preferRelativeResize="0"/>
          <p:nvPr/>
        </p:nvPicPr>
        <p:blipFill rotWithShape="1">
          <a:blip r:embed="rId20">
            <a:alphaModFix/>
          </a:blip>
          <a:srcRect b="0" l="9" r="0" t="0"/>
          <a:stretch/>
        </p:blipFill>
        <p:spPr>
          <a:xfrm rot="-5400000">
            <a:off x="3754904" y="3161130"/>
            <a:ext cx="263347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-Wire Expander" id="1209" name="Google Shape;1209;p67" title="276-5299"/>
          <p:cNvPicPr preferRelativeResize="0"/>
          <p:nvPr/>
        </p:nvPicPr>
        <p:blipFill rotWithShape="1">
          <a:blip r:embed="rId21">
            <a:alphaModFix/>
          </a:blip>
          <a:srcRect b="0" l="39" r="39" t="0"/>
          <a:stretch/>
        </p:blipFill>
        <p:spPr>
          <a:xfrm rot="-5400000">
            <a:off x="4489293" y="3146022"/>
            <a:ext cx="320040" cy="256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ertial Sensor" id="1210" name="Google Shape;1210;p67" title="276-4855"/>
          <p:cNvPicPr preferRelativeResize="0"/>
          <p:nvPr/>
        </p:nvPicPr>
        <p:blipFill rotWithShape="1">
          <a:blip r:embed="rId22">
            <a:alphaModFix/>
          </a:blip>
          <a:srcRect b="0" l="99" r="99" t="0"/>
          <a:stretch/>
        </p:blipFill>
        <p:spPr>
          <a:xfrm flipH="1">
            <a:off x="5173454" y="3478254"/>
            <a:ext cx="475487" cy="266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ertial Sensor" id="1211" name="Google Shape;1211;p67" title="276-4855"/>
          <p:cNvPicPr preferRelativeResize="0"/>
          <p:nvPr/>
        </p:nvPicPr>
        <p:blipFill rotWithShape="1">
          <a:blip r:embed="rId23">
            <a:alphaModFix/>
          </a:blip>
          <a:srcRect b="0" l="69" r="69" t="0"/>
          <a:stretch/>
        </p:blipFill>
        <p:spPr>
          <a:xfrm rot="-5400000">
            <a:off x="5278064" y="3036283"/>
            <a:ext cx="266273" cy="475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ertial Sensor" id="1212" name="Google Shape;1212;p67" title="276-4855"/>
          <p:cNvPicPr preferRelativeResize="0"/>
          <p:nvPr/>
        </p:nvPicPr>
        <p:blipFill rotWithShape="1">
          <a:blip r:embed="rId24">
            <a:alphaModFix/>
          </a:blip>
          <a:srcRect b="0" l="337" r="327" t="0"/>
          <a:stretch/>
        </p:blipFill>
        <p:spPr>
          <a:xfrm rot="-5400000">
            <a:off x="5738542" y="3141437"/>
            <a:ext cx="265176" cy="265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PS Sensor" id="1213" name="Google Shape;1213;p67" title="276-7405"/>
          <p:cNvPicPr preferRelativeResize="0"/>
          <p:nvPr/>
        </p:nvPicPr>
        <p:blipFill rotWithShape="1">
          <a:blip r:embed="rId25">
            <a:alphaModFix/>
          </a:blip>
          <a:srcRect b="0" l="189" r="189" t="0"/>
          <a:stretch/>
        </p:blipFill>
        <p:spPr>
          <a:xfrm>
            <a:off x="7078120" y="3279924"/>
            <a:ext cx="304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PS Sensor" id="1214" name="Google Shape;1214;p67" title="276-740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78624" y="327991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67"/>
          <p:cNvSpPr/>
          <p:nvPr/>
        </p:nvSpPr>
        <p:spPr>
          <a:xfrm>
            <a:off x="3282965" y="5409981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 Tracker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276-2154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67"/>
          <p:cNvSpPr/>
          <p:nvPr/>
        </p:nvSpPr>
        <p:spPr>
          <a:xfrm>
            <a:off x="1758348" y="5410079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Distance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5 Distance Sensor" id="1217" name="Google Shape;1217;p67" title="276-4852"/>
          <p:cNvPicPr preferRelativeResize="0"/>
          <p:nvPr/>
        </p:nvPicPr>
        <p:blipFill rotWithShape="1">
          <a:blip r:embed="rId27">
            <a:alphaModFix/>
          </a:blip>
          <a:srcRect b="129" l="0" r="0" t="129"/>
          <a:stretch/>
        </p:blipFill>
        <p:spPr>
          <a:xfrm>
            <a:off x="2531444" y="4671278"/>
            <a:ext cx="268356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Distance Sensor" id="1218" name="Google Shape;1218;p67" title="276-4852"/>
          <p:cNvPicPr preferRelativeResize="0"/>
          <p:nvPr/>
        </p:nvPicPr>
        <p:blipFill rotWithShape="1">
          <a:blip r:embed="rId28">
            <a:alphaModFix/>
          </a:blip>
          <a:srcRect b="0" l="680" r="690" t="0"/>
          <a:stretch/>
        </p:blipFill>
        <p:spPr>
          <a:xfrm>
            <a:off x="1830124" y="5044851"/>
            <a:ext cx="603504" cy="271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Distance Sensor" id="1219" name="Google Shape;1219;p67" title="276-4852"/>
          <p:cNvPicPr preferRelativeResize="0"/>
          <p:nvPr/>
        </p:nvPicPr>
        <p:blipFill rotWithShape="1">
          <a:blip r:embed="rId29">
            <a:alphaModFix/>
          </a:blip>
          <a:srcRect b="0" l="504" r="495" t="0"/>
          <a:stretch/>
        </p:blipFill>
        <p:spPr>
          <a:xfrm>
            <a:off x="1830114" y="4669570"/>
            <a:ext cx="603504" cy="281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mper Switch V2" id="1220" name="Google Shape;1220;p67" title="276-485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495771" y="5128431"/>
            <a:ext cx="603504" cy="281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67"/>
          <p:cNvSpPr/>
          <p:nvPr/>
        </p:nvSpPr>
        <p:spPr>
          <a:xfrm>
            <a:off x="4502112" y="5413286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Bumper Switch V2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2" name="Google Shape;1222;p67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502695" y="4809562"/>
            <a:ext cx="603505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Tracker" id="1223" name="Google Shape;1223;p67" title="276-215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 rot="5400000">
            <a:off x="3612545" y="4614118"/>
            <a:ext cx="154664" cy="676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Tracker" id="1224" name="Google Shape;1224;p67" title="276-215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10800000">
            <a:off x="4106268" y="5078424"/>
            <a:ext cx="160477" cy="246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Tracker" id="1225" name="Google Shape;1225;p67" title="276-215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 rot="5400000">
            <a:off x="3577578" y="4857262"/>
            <a:ext cx="241663" cy="676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ion Sensor" id="1226" name="Google Shape;1226;p67" title="276-4850"/>
          <p:cNvPicPr preferRelativeResize="0"/>
          <p:nvPr/>
        </p:nvPicPr>
        <p:blipFill rotWithShape="1">
          <a:blip r:embed="rId35">
            <a:alphaModFix/>
          </a:blip>
          <a:srcRect b="39" l="0" r="0" t="39"/>
          <a:stretch/>
        </p:blipFill>
        <p:spPr>
          <a:xfrm>
            <a:off x="383462" y="4746176"/>
            <a:ext cx="758952" cy="6545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67"/>
          <p:cNvSpPr/>
          <p:nvPr/>
        </p:nvSpPr>
        <p:spPr>
          <a:xfrm>
            <a:off x="229633" y="5414648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Vision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ision Sensor" id="1228" name="Google Shape;1228;p67" title="276-485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 rot="10800000">
            <a:off x="383465" y="4409377"/>
            <a:ext cx="758952" cy="264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ion Sensor" id="1229" name="Google Shape;1229;p67" title="276-485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243996" y="4726273"/>
            <a:ext cx="272752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67"/>
          <p:cNvSpPr/>
          <p:nvPr/>
        </p:nvSpPr>
        <p:spPr>
          <a:xfrm>
            <a:off x="5873677" y="5416699"/>
            <a:ext cx="9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 Switch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276-2174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imit Switch&#10;&#10;" id="1231" name="Google Shape;1231;p67" title="276-2174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769956" y="4865538"/>
            <a:ext cx="152566" cy="477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mit Switch&#10;" id="1232" name="Google Shape;1232;p67" title="276-2174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899134" y="4865736"/>
            <a:ext cx="763433" cy="477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mit Switch" id="1233" name="Google Shape;1233;p67" title="276-2174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5899134" y="4651613"/>
            <a:ext cx="763433" cy="1528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rain" id="1234" name="Google Shape;1234;p67" title="276-481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2953496" y="705827"/>
            <a:ext cx="1667919" cy="1197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-Wire Expander&#10;" id="1235" name="Google Shape;1235;p67" title="276-529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 rot="-5400000">
            <a:off x="3741355" y="2371305"/>
            <a:ext cx="304800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Optical Sensor" id="1236" name="Google Shape;1236;p67" title="276-7043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 rot="10800000">
            <a:off x="4571140" y="7029377"/>
            <a:ext cx="603503" cy="27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Optical Sensor" id="1237" name="Google Shape;1237;p67" title="276-7043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4571144" y="6632048"/>
            <a:ext cx="603500" cy="300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Optical Sensor" id="1238" name="Google Shape;1238;p67" title="276-7043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5262305" y="6626586"/>
            <a:ext cx="273250" cy="307721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67"/>
          <p:cNvSpPr/>
          <p:nvPr/>
        </p:nvSpPr>
        <p:spPr>
          <a:xfrm>
            <a:off x="4503550" y="7398175"/>
            <a:ext cx="1355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Optical Sensor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276-7043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otentiometer V2" id="1240" name="Google Shape;1240;p67" title="276-7417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6080377" y="6676756"/>
            <a:ext cx="603507" cy="216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entiometer V2&#10;" id="1241" name="Google Shape;1241;p67" title="276-7417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083216" y="7242004"/>
            <a:ext cx="603507" cy="163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entiometer V2&#10;" id="1242" name="Google Shape;1242;p67" title="276-7417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6079722" y="6976965"/>
            <a:ext cx="603507" cy="21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entiometer V2&#10;" id="1243" name="Google Shape;1243;p67" title="276-7417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 rot="-5400000">
            <a:off x="6708472" y="6708995"/>
            <a:ext cx="218331" cy="171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68"/>
          <p:cNvSpPr/>
          <p:nvPr/>
        </p:nvSpPr>
        <p:spPr>
          <a:xfrm>
            <a:off x="233250" y="5567625"/>
            <a:ext cx="2428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25mm Stroke Pneumatic Cylinder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9" name="Google Shape;1249;p68"/>
          <p:cNvSpPr/>
          <p:nvPr/>
        </p:nvSpPr>
        <p:spPr>
          <a:xfrm>
            <a:off x="231350" y="6331575"/>
            <a:ext cx="2428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50mm Stroke Pneumatic Cylinder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68"/>
          <p:cNvSpPr/>
          <p:nvPr/>
        </p:nvSpPr>
        <p:spPr>
          <a:xfrm>
            <a:off x="237125" y="4651375"/>
            <a:ext cx="1204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200mL Air Tank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1" name="Google Shape;1251;p68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Pneumatics (Third Scale)</a:t>
            </a:r>
            <a:endParaRPr/>
          </a:p>
        </p:txBody>
      </p:sp>
      <p:pic>
        <p:nvPicPr>
          <p:cNvPr descr="Fitting Top" id="1252" name="Google Shape;1252;p68" title="276-8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375799" y="769084"/>
            <a:ext cx="139532" cy="124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Male Fitting" id="1253" name="Google Shape;1253;p68" title="276-8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24183" y="698778"/>
            <a:ext cx="139530" cy="269461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68"/>
          <p:cNvSpPr/>
          <p:nvPr/>
        </p:nvSpPr>
        <p:spPr>
          <a:xfrm>
            <a:off x="243728" y="2214050"/>
            <a:ext cx="15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Flow Valve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Elbow Fitting&#10;" id="1255" name="Google Shape;1255;p68" title="276-8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667" y="1785655"/>
            <a:ext cx="279587" cy="332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1256" name="Google Shape;1256;p68" title="276-8750"/>
          <p:cNvPicPr preferRelativeResize="0"/>
          <p:nvPr/>
        </p:nvPicPr>
        <p:blipFill rotWithShape="1">
          <a:blip r:embed="rId6">
            <a:alphaModFix/>
          </a:blip>
          <a:srcRect b="0" l="29" r="19" t="0"/>
          <a:stretch/>
        </p:blipFill>
        <p:spPr>
          <a:xfrm>
            <a:off x="2393480" y="1787877"/>
            <a:ext cx="141331" cy="332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1257" name="Google Shape;1257;p68" title="276-8750"/>
          <p:cNvPicPr preferRelativeResize="0"/>
          <p:nvPr/>
        </p:nvPicPr>
        <p:blipFill rotWithShape="1">
          <a:blip r:embed="rId7">
            <a:alphaModFix/>
          </a:blip>
          <a:srcRect b="347" l="0" r="0" t="357"/>
          <a:stretch/>
        </p:blipFill>
        <p:spPr>
          <a:xfrm>
            <a:off x="2079144" y="1635485"/>
            <a:ext cx="280626" cy="13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1258" name="Google Shape;1258;p68" title="276-87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1407" y="1483097"/>
            <a:ext cx="280626" cy="13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68"/>
          <p:cNvSpPr/>
          <p:nvPr/>
        </p:nvSpPr>
        <p:spPr>
          <a:xfrm>
            <a:off x="1909250" y="2215950"/>
            <a:ext cx="907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Elbow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e Fitting&#10;" id="1260" name="Google Shape;1260;p68" title="276-87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6298" y="1579254"/>
            <a:ext cx="446599" cy="2855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e Fitting" id="1261" name="Google Shape;1261;p68" title="276-8750"/>
          <p:cNvPicPr preferRelativeResize="0"/>
          <p:nvPr/>
        </p:nvPicPr>
        <p:blipFill rotWithShape="1">
          <a:blip r:embed="rId10">
            <a:alphaModFix/>
          </a:blip>
          <a:srcRect b="534" l="0" r="0" t="544"/>
          <a:stretch/>
        </p:blipFill>
        <p:spPr>
          <a:xfrm>
            <a:off x="3487986" y="1582199"/>
            <a:ext cx="138404" cy="285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e Fitting" id="1262" name="Google Shape;1262;p68" title="276-8750"/>
          <p:cNvPicPr preferRelativeResize="0"/>
          <p:nvPr/>
        </p:nvPicPr>
        <p:blipFill rotWithShape="1">
          <a:blip r:embed="rId11">
            <a:alphaModFix/>
          </a:blip>
          <a:srcRect b="0" l="563" r="573" t="0"/>
          <a:stretch/>
        </p:blipFill>
        <p:spPr>
          <a:xfrm>
            <a:off x="3026299" y="2023077"/>
            <a:ext cx="446599" cy="136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e Fitting&#10;" id="1263" name="Google Shape;1263;p68" title="276-8750"/>
          <p:cNvPicPr preferRelativeResize="0"/>
          <p:nvPr/>
        </p:nvPicPr>
        <p:blipFill rotWithShape="1">
          <a:blip r:embed="rId12">
            <a:alphaModFix/>
          </a:blip>
          <a:srcRect b="0" l="563" r="573" t="0"/>
          <a:stretch/>
        </p:blipFill>
        <p:spPr>
          <a:xfrm>
            <a:off x="3026295" y="1878454"/>
            <a:ext cx="446599" cy="13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68"/>
          <p:cNvSpPr/>
          <p:nvPr/>
        </p:nvSpPr>
        <p:spPr>
          <a:xfrm>
            <a:off x="2973628" y="2213222"/>
            <a:ext cx="7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hut Off Valve Fitting&#10;" id="1265" name="Google Shape;1265;p68" title="276-87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98995" y="2745847"/>
            <a:ext cx="216538" cy="546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 Off Valve Fitting" id="1266" name="Google Shape;1266;p68" title="276-87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4649" y="2746627"/>
            <a:ext cx="493535" cy="546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ut Off Valve Fitting&#10;" id="1267" name="Google Shape;1267;p68" title="276-8750"/>
          <p:cNvPicPr preferRelativeResize="0"/>
          <p:nvPr/>
        </p:nvPicPr>
        <p:blipFill rotWithShape="1">
          <a:blip r:embed="rId15">
            <a:alphaModFix/>
          </a:blip>
          <a:srcRect b="29" l="0" r="0" t="29"/>
          <a:stretch/>
        </p:blipFill>
        <p:spPr>
          <a:xfrm>
            <a:off x="503977" y="3318268"/>
            <a:ext cx="494868" cy="2099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Acting Solenoid&#10;" id="1268" name="Google Shape;1268;p68" title="276-8750"/>
          <p:cNvPicPr preferRelativeResize="0"/>
          <p:nvPr/>
        </p:nvPicPr>
        <p:blipFill rotWithShape="1">
          <a:blip r:embed="rId16">
            <a:alphaModFix/>
          </a:blip>
          <a:srcRect b="357" l="0" r="0" t="357"/>
          <a:stretch/>
        </p:blipFill>
        <p:spPr>
          <a:xfrm>
            <a:off x="2208812" y="3073874"/>
            <a:ext cx="306511" cy="41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68"/>
          <p:cNvSpPr/>
          <p:nvPr/>
        </p:nvSpPr>
        <p:spPr>
          <a:xfrm>
            <a:off x="2215951" y="3588150"/>
            <a:ext cx="1663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Acting Solenoid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68"/>
          <p:cNvSpPr/>
          <p:nvPr/>
        </p:nvSpPr>
        <p:spPr>
          <a:xfrm>
            <a:off x="248601" y="3584800"/>
            <a:ext cx="1500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Shut Off Valve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traight Female Fitting&#10;" id="1271" name="Google Shape;1271;p68" title="276-87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1940659" y="711944"/>
            <a:ext cx="141512" cy="238382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68"/>
          <p:cNvSpPr/>
          <p:nvPr/>
        </p:nvSpPr>
        <p:spPr>
          <a:xfrm>
            <a:off x="232350" y="994775"/>
            <a:ext cx="15117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Male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3" name="Google Shape;1273;p68"/>
          <p:cNvSpPr/>
          <p:nvPr/>
        </p:nvSpPr>
        <p:spPr>
          <a:xfrm>
            <a:off x="1756775" y="994775"/>
            <a:ext cx="1663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Female Fitting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ir Flow Valve Fitting&#10;" id="1274" name="Google Shape;1274;p68" title="276-87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08708" y="1789732"/>
            <a:ext cx="141330" cy="332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Flow Valve Fitting&#10;" id="1275" name="Google Shape;1275;p68" title="276-8750"/>
          <p:cNvPicPr preferRelativeResize="0"/>
          <p:nvPr/>
        </p:nvPicPr>
        <p:blipFill rotWithShape="1">
          <a:blip r:embed="rId19">
            <a:alphaModFix/>
          </a:blip>
          <a:srcRect b="0" l="495" r="495" t="0"/>
          <a:stretch/>
        </p:blipFill>
        <p:spPr>
          <a:xfrm>
            <a:off x="503973" y="1606952"/>
            <a:ext cx="310802" cy="140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Flow Valve Fitting" id="1276" name="Google Shape;1276;p68" title="276-87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03973" y="1789335"/>
            <a:ext cx="310806" cy="333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Flow Valve Fitting" id="1277" name="Google Shape;1277;p68" title="276-875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67780" y="1788123"/>
            <a:ext cx="141330" cy="332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bow Fitting&#10;" id="1278" name="Google Shape;1278;p68" title="276-87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387080" y="1426245"/>
            <a:ext cx="141944" cy="332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Acting Solenoid&#10;" id="1279" name="Google Shape;1279;p68" title="276-87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59734" y="3073872"/>
            <a:ext cx="408889" cy="4126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ble Acting Solenoid&#10;" id="1280" name="Google Shape;1280;p68" title="276-875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112580" y="3073872"/>
            <a:ext cx="306512" cy="412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68"/>
          <p:cNvSpPr/>
          <p:nvPr/>
        </p:nvSpPr>
        <p:spPr>
          <a:xfrm>
            <a:off x="231945" y="8766725"/>
            <a:ext cx="1362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Gauge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2" name="Google Shape;1282;p68"/>
          <p:cNvSpPr/>
          <p:nvPr/>
        </p:nvSpPr>
        <p:spPr>
          <a:xfrm>
            <a:off x="2972000" y="5562625"/>
            <a:ext cx="3035400" cy="4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Air Pressure Regulator + Mounting Bracket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00mL Air Tank" id="1283" name="Google Shape;1283;p68" title="276-8750"/>
          <p:cNvPicPr preferRelativeResize="0"/>
          <p:nvPr/>
        </p:nvPicPr>
        <p:blipFill rotWithShape="1">
          <a:blip r:embed="rId25">
            <a:alphaModFix/>
          </a:blip>
          <a:srcRect b="228" l="0" r="0" t="228"/>
          <a:stretch/>
        </p:blipFill>
        <p:spPr>
          <a:xfrm>
            <a:off x="227898" y="4183347"/>
            <a:ext cx="2308403" cy="47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5mm Stroke Pneumatic Cylinder&#10;" id="1284" name="Google Shape;1284;p68" title="276-8750"/>
          <p:cNvPicPr preferRelativeResize="0"/>
          <p:nvPr/>
        </p:nvPicPr>
        <p:blipFill rotWithShape="1">
          <a:blip r:embed="rId26">
            <a:alphaModFix/>
          </a:blip>
          <a:srcRect b="0" l="268" r="268" t="0"/>
          <a:stretch/>
        </p:blipFill>
        <p:spPr>
          <a:xfrm rot="5400000">
            <a:off x="1157943" y="6013239"/>
            <a:ext cx="147980" cy="1959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5mm Stroke Pneumatic Cylinder&#10;" id="1285" name="Google Shape;1285;p68" title="276-8750"/>
          <p:cNvPicPr preferRelativeResize="0"/>
          <p:nvPr/>
        </p:nvPicPr>
        <p:blipFill rotWithShape="1">
          <a:blip r:embed="rId27">
            <a:alphaModFix/>
          </a:blip>
          <a:srcRect b="0" l="69" r="59" t="0"/>
          <a:stretch/>
        </p:blipFill>
        <p:spPr>
          <a:xfrm rot="5400000">
            <a:off x="850913" y="4648280"/>
            <a:ext cx="147980" cy="13455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0mm Stroke Pneumatic Cylinder&#10;" id="1286" name="Google Shape;1286;p68" title="276-8750"/>
          <p:cNvPicPr preferRelativeResize="0"/>
          <p:nvPr/>
        </p:nvPicPr>
        <p:blipFill rotWithShape="1">
          <a:blip r:embed="rId28">
            <a:alphaModFix/>
          </a:blip>
          <a:srcRect b="39" l="0" r="0" t="39"/>
          <a:stretch/>
        </p:blipFill>
        <p:spPr>
          <a:xfrm rot="5400000">
            <a:off x="1003285" y="5260215"/>
            <a:ext cx="147980" cy="164123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68"/>
          <p:cNvSpPr/>
          <p:nvPr/>
        </p:nvSpPr>
        <p:spPr>
          <a:xfrm>
            <a:off x="232975" y="7090300"/>
            <a:ext cx="2428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75mm Stroke Pneumatic Cylinder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ir Pressure Gauge" id="1288" name="Google Shape;1288;p68" title="276-875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27910" y="8468881"/>
            <a:ext cx="319857" cy="320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Pressure Regulator + Mounting Bracket&#10;" id="1289" name="Google Shape;1289;p68" title="276-8750"/>
          <p:cNvPicPr preferRelativeResize="0"/>
          <p:nvPr/>
        </p:nvPicPr>
        <p:blipFill rotWithShape="1">
          <a:blip r:embed="rId30">
            <a:alphaModFix/>
          </a:blip>
          <a:srcRect b="0" l="39" r="39" t="0"/>
          <a:stretch/>
        </p:blipFill>
        <p:spPr>
          <a:xfrm>
            <a:off x="2962761" y="4877684"/>
            <a:ext cx="724204" cy="684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 Pressure Regulator + Mounting Bracket&#10;" id="1290" name="Google Shape;1290;p68" title="276-8750"/>
          <p:cNvPicPr preferRelativeResize="0"/>
          <p:nvPr/>
        </p:nvPicPr>
        <p:blipFill rotWithShape="1">
          <a:blip r:embed="rId31">
            <a:alphaModFix/>
          </a:blip>
          <a:srcRect b="159" l="0" r="0" t="169"/>
          <a:stretch/>
        </p:blipFill>
        <p:spPr>
          <a:xfrm>
            <a:off x="2962760" y="4337194"/>
            <a:ext cx="724205" cy="485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lve Stem" id="1291" name="Google Shape;1291;p68" title="276-8750"/>
          <p:cNvPicPr preferRelativeResize="0"/>
          <p:nvPr/>
        </p:nvPicPr>
        <p:blipFill rotWithShape="1">
          <a:blip r:embed="rId32">
            <a:alphaModFix/>
          </a:blip>
          <a:srcRect b="99" l="0" r="0" t="89"/>
          <a:stretch/>
        </p:blipFill>
        <p:spPr>
          <a:xfrm rot="-5400000">
            <a:off x="1311139" y="7508769"/>
            <a:ext cx="141940" cy="38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68"/>
          <p:cNvSpPr/>
          <p:nvPr/>
        </p:nvSpPr>
        <p:spPr>
          <a:xfrm>
            <a:off x="229601" y="7851175"/>
            <a:ext cx="7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4mm Plug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mm Plug" id="1293" name="Google Shape;1293;p68" title="276-875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 rot="-5400000">
            <a:off x="462675" y="7535764"/>
            <a:ext cx="62544" cy="328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68"/>
          <p:cNvSpPr/>
          <p:nvPr/>
        </p:nvSpPr>
        <p:spPr>
          <a:xfrm>
            <a:off x="1145849" y="7851170"/>
            <a:ext cx="907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Valve Stem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276-8750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69"/>
          <p:cNvSpPr/>
          <p:nvPr/>
        </p:nvSpPr>
        <p:spPr>
          <a:xfrm>
            <a:off x="235668" y="6325231"/>
            <a:ext cx="1360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Differential Frame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0" name="Google Shape;1300;p69"/>
          <p:cNvSpPr/>
          <p:nvPr/>
        </p:nvSpPr>
        <p:spPr>
          <a:xfrm>
            <a:off x="5563600" y="4500723"/>
            <a:ext cx="10575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69"/>
          <p:cNvSpPr/>
          <p:nvPr/>
        </p:nvSpPr>
        <p:spPr>
          <a:xfrm>
            <a:off x="1301649" y="4497323"/>
            <a:ext cx="1057500" cy="6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72T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2" name="Google Shape;1302;p69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Gears &amp; Sprockets (Third Scale)</a:t>
            </a:r>
            <a:endParaRPr/>
          </a:p>
        </p:txBody>
      </p:sp>
      <p:sp>
        <p:nvSpPr>
          <p:cNvPr id="1303" name="Google Shape;1303;p69"/>
          <p:cNvSpPr/>
          <p:nvPr/>
        </p:nvSpPr>
        <p:spPr>
          <a:xfrm>
            <a:off x="4498550" y="4500274"/>
            <a:ext cx="10575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36T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&#10;30T Sprocket" id="1304" name="Google Shape;1304;p69" title="276-2252-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85" y="703837"/>
            <a:ext cx="1188720" cy="1188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&#10;24T Sprocket" id="1305" name="Google Shape;1305;p69" title="276-2252-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220" y="816792"/>
            <a:ext cx="960121" cy="960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18T Sprocket" id="1306" name="Google Shape;1306;p69" title="276-2252-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710" y="927859"/>
            <a:ext cx="731405" cy="740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&#10;12T Sprocket" id="1307" name="Google Shape;1307;p69" title="276-2252-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8186" y="1042157"/>
            <a:ext cx="512064" cy="512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&#10;6T Sprocket" id="1308" name="Google Shape;1308;p69" title="276-2252-3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8638" y="1150562"/>
            <a:ext cx="256032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9030" y="3642412"/>
            <a:ext cx="173736" cy="173736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69"/>
          <p:cNvSpPr/>
          <p:nvPr/>
        </p:nvSpPr>
        <p:spPr>
          <a:xfrm>
            <a:off x="5263950" y="2217448"/>
            <a:ext cx="1049100" cy="5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69"/>
          <p:cNvSpPr/>
          <p:nvPr/>
        </p:nvSpPr>
        <p:spPr>
          <a:xfrm>
            <a:off x="235000" y="2217448"/>
            <a:ext cx="1049100" cy="5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2" name="Google Shape;1312;p69"/>
          <p:cNvSpPr/>
          <p:nvPr/>
        </p:nvSpPr>
        <p:spPr>
          <a:xfrm>
            <a:off x="1455875" y="2224398"/>
            <a:ext cx="1049100" cy="5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3" name="Google Shape;1313;p69"/>
          <p:cNvSpPr/>
          <p:nvPr/>
        </p:nvSpPr>
        <p:spPr>
          <a:xfrm>
            <a:off x="2829150" y="2224396"/>
            <a:ext cx="1049100" cy="5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18T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69"/>
          <p:cNvSpPr/>
          <p:nvPr/>
        </p:nvSpPr>
        <p:spPr>
          <a:xfrm>
            <a:off x="4046550" y="2224398"/>
            <a:ext cx="1049100" cy="5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Sprocket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276-2252-304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5" name="Google Shape;1315;p69"/>
          <p:cNvSpPr/>
          <p:nvPr/>
        </p:nvSpPr>
        <p:spPr>
          <a:xfrm>
            <a:off x="234250" y="4496598"/>
            <a:ext cx="1057500" cy="6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84T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276-3438-331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6" name="Google Shape;1316;p69"/>
          <p:cNvSpPr/>
          <p:nvPr/>
        </p:nvSpPr>
        <p:spPr>
          <a:xfrm>
            <a:off x="2365675" y="4497323"/>
            <a:ext cx="1057500" cy="6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276-7748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&#10;30T Sprocket" id="1317" name="Google Shape;1317;p69" title="276-2252-3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757305" y="1474979"/>
            <a:ext cx="170688" cy="1188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&#10;24T Sprocket" id="1318" name="Google Shape;1318;p69" title="276-2252-3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1980472" y="1589268"/>
            <a:ext cx="153619" cy="960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&#10;12T Sprocket" id="1319" name="Google Shape;1319;p69" title="276-2252-3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4259868" y="1820842"/>
            <a:ext cx="168680" cy="512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&#10;6T Sprocket" id="1320" name="Google Shape;1320;p69" title="276-2252-3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5325656" y="1911934"/>
            <a:ext cx="161980" cy="2926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18T Sprocket" id="1321" name="Google Shape;1321;p69" title="276-2252-30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3190093" y="1699005"/>
            <a:ext cx="166650" cy="74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6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768445" y="3879826"/>
            <a:ext cx="148382" cy="108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6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1625" y="3190865"/>
            <a:ext cx="1088135" cy="108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6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5400000">
            <a:off x="1837566" y="3952975"/>
            <a:ext cx="150693" cy="94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6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35053" y="3258375"/>
            <a:ext cx="941833" cy="94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6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2893413" y="4029219"/>
            <a:ext cx="157277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6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578860" y="3343041"/>
            <a:ext cx="786384" cy="78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6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5400000">
            <a:off x="3807749" y="4108417"/>
            <a:ext cx="157734" cy="63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6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571155" y="3420766"/>
            <a:ext cx="630936" cy="63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6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5400000">
            <a:off x="4864687" y="4181586"/>
            <a:ext cx="155082" cy="48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6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706868" y="3486964"/>
            <a:ext cx="484632" cy="48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6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5400000">
            <a:off x="5792473" y="4259291"/>
            <a:ext cx="153619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6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696288" y="3571634"/>
            <a:ext cx="329184" cy="329184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69"/>
          <p:cNvSpPr/>
          <p:nvPr/>
        </p:nvSpPr>
        <p:spPr>
          <a:xfrm>
            <a:off x="6628650" y="4499799"/>
            <a:ext cx="9093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Metal Pinion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276-7368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5" name="Google Shape;1335;p69"/>
          <p:cNvSpPr/>
          <p:nvPr/>
        </p:nvSpPr>
        <p:spPr>
          <a:xfrm>
            <a:off x="3434375" y="4496624"/>
            <a:ext cx="1057500" cy="6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48T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276-7573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6" name="Google Shape;1336;p6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99170" y="5765739"/>
            <a:ext cx="483413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6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896583" y="5769429"/>
            <a:ext cx="485029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6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91613" y="5165874"/>
            <a:ext cx="484632" cy="48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69"/>
          <p:cNvSpPr/>
          <p:nvPr/>
        </p:nvSpPr>
        <p:spPr>
          <a:xfrm>
            <a:off x="1761750" y="6327148"/>
            <a:ext cx="1049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0" name="Google Shape;1340;p6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741371" y="5241663"/>
            <a:ext cx="329184" cy="32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6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741378" y="5957998"/>
            <a:ext cx="329184" cy="1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6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033013" y="5909508"/>
            <a:ext cx="18288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6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037588" y="5320002"/>
            <a:ext cx="173736" cy="173736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69"/>
          <p:cNvSpPr/>
          <p:nvPr/>
        </p:nvSpPr>
        <p:spPr>
          <a:xfrm>
            <a:off x="2981550" y="6326573"/>
            <a:ext cx="1049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Worm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276-2184-003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5" name="Google Shape;1345;p69"/>
          <p:cNvSpPr/>
          <p:nvPr/>
        </p:nvSpPr>
        <p:spPr>
          <a:xfrm>
            <a:off x="4194408" y="6327148"/>
            <a:ext cx="1049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Rack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276-4782-001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6" name="Google Shape;1346;p6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269537" y="6018315"/>
            <a:ext cx="758952" cy="15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6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269527" y="5699174"/>
            <a:ext cx="758952" cy="18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6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1904558" y="7686815"/>
            <a:ext cx="20726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6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234238" y="7519574"/>
            <a:ext cx="1450237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6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244260" y="7692576"/>
            <a:ext cx="148742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6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248145" y="6932775"/>
            <a:ext cx="14935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6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904553" y="6929469"/>
            <a:ext cx="20726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6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2192550" y="6929463"/>
            <a:ext cx="11582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6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 flipH="1" rot="10800000">
            <a:off x="1907604" y="7512165"/>
            <a:ext cx="201168" cy="1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69"/>
          <p:cNvSpPr/>
          <p:nvPr/>
        </p:nvSpPr>
        <p:spPr>
          <a:xfrm>
            <a:off x="233375" y="8156700"/>
            <a:ext cx="13650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Tank Tread Links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6" name="Google Shape;1356;p6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2519454" y="6933898"/>
            <a:ext cx="603504" cy="60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6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3202914" y="6943692"/>
            <a:ext cx="301752" cy="60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69"/>
          <p:cNvSpPr/>
          <p:nvPr/>
        </p:nvSpPr>
        <p:spPr>
          <a:xfrm>
            <a:off x="3584650" y="7087723"/>
            <a:ext cx="10575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Idler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9" name="Google Shape;1359;p6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3277595" y="7773054"/>
            <a:ext cx="1524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6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2585663" y="777303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69"/>
          <p:cNvSpPr/>
          <p:nvPr/>
        </p:nvSpPr>
        <p:spPr>
          <a:xfrm>
            <a:off x="3581759" y="7852248"/>
            <a:ext cx="10575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Intake Roller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2" name="Google Shape;1362;p6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 rot="5400000">
            <a:off x="5347716" y="7757473"/>
            <a:ext cx="294802" cy="47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6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5257373" y="7295871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6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947311" y="7295870"/>
            <a:ext cx="294802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69"/>
          <p:cNvSpPr/>
          <p:nvPr/>
        </p:nvSpPr>
        <p:spPr>
          <a:xfrm>
            <a:off x="6020001" y="7851273"/>
            <a:ext cx="13650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Bogie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6" name="Google Shape;1366;p6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 rot="10800000">
            <a:off x="5313358" y="6497316"/>
            <a:ext cx="475488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6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5794602" y="5736506"/>
            <a:ext cx="593445" cy="70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6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5314741" y="5743701"/>
            <a:ext cx="472745" cy="7040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69"/>
          <p:cNvSpPr/>
          <p:nvPr/>
        </p:nvSpPr>
        <p:spPr>
          <a:xfrm>
            <a:off x="6031050" y="6476498"/>
            <a:ext cx="1493400" cy="4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Bogie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276-2168-005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0" name="Google Shape;1370;p6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-5400000">
            <a:off x="6699574" y="4331540"/>
            <a:ext cx="156362" cy="173736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69"/>
          <p:cNvSpPr/>
          <p:nvPr/>
        </p:nvSpPr>
        <p:spPr>
          <a:xfrm>
            <a:off x="238747" y="9378300"/>
            <a:ext cx="1188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12T Metal Gear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276-7368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2T Metal Gear" id="1372" name="Google Shape;1372;p69" title="276-7368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479915" y="9134478"/>
            <a:ext cx="116959" cy="17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T Metal Gear" id="1373" name="Google Shape;1373;p69" title="276-7368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299186" y="9134478"/>
            <a:ext cx="171999" cy="17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70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- Gears &amp; Sprockets (Third Scale)</a:t>
            </a:r>
            <a:endParaRPr/>
          </a:p>
        </p:txBody>
      </p:sp>
      <p:sp>
        <p:nvSpPr>
          <p:cNvPr id="1379" name="Google Shape;1379;p70"/>
          <p:cNvSpPr/>
          <p:nvPr/>
        </p:nvSpPr>
        <p:spPr>
          <a:xfrm>
            <a:off x="1453497" y="1605999"/>
            <a:ext cx="1054500" cy="5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0" name="Google Shape;1380;p70"/>
          <p:cNvSpPr/>
          <p:nvPr/>
        </p:nvSpPr>
        <p:spPr>
          <a:xfrm>
            <a:off x="234200" y="1603650"/>
            <a:ext cx="1054500" cy="5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48T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70"/>
          <p:cNvSpPr/>
          <p:nvPr/>
        </p:nvSpPr>
        <p:spPr>
          <a:xfrm>
            <a:off x="2520723" y="1606000"/>
            <a:ext cx="1054500" cy="5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24T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4T Sprocket (3P)" id="1382" name="Google Shape;1382;p70" title="276-2166-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539" y="965989"/>
            <a:ext cx="147640" cy="354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4T Sprocket (3P)" id="1383" name="Google Shape;1383;p70" title="276-2166-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4307">
            <a:off x="2640089" y="966019"/>
            <a:ext cx="353110" cy="354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8T Sprocket (3P)" id="1384" name="Google Shape;1384;p70" title="276-2166-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703" y="797246"/>
            <a:ext cx="152685" cy="697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8T Sprocket (3P)" id="1385" name="Google Shape;1385;p70" title="276-2166-0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4206">
            <a:off x="335542" y="797286"/>
            <a:ext cx="694125" cy="697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0T Sprocket (3P)" id="1386" name="Google Shape;1386;p70" title="276-2166-0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125536" y="845415"/>
            <a:ext cx="153304" cy="597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0T Sprocket (3P)" id="1387" name="Google Shape;1387;p70" title="276-2166-0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86781">
            <a:off x="1456308" y="847342"/>
            <a:ext cx="594538" cy="597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T Sprocket (3P)" id="1388" name="Google Shape;1388;p70" title="276-2166-0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0193" y="1025687"/>
            <a:ext cx="229330" cy="2305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T Sprocket (3P)" id="1389" name="Google Shape;1389;p70" title="276-2166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74422" y="1064197"/>
            <a:ext cx="159926" cy="15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T Sprocket (3P)" id="1390" name="Google Shape;1390;p70" title="276-2166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6883" y="1055754"/>
            <a:ext cx="159926" cy="170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T Sprocket (3P)" id="1391" name="Google Shape;1391;p70" title="276-2166-0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11968" y="1025686"/>
            <a:ext cx="150703" cy="23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70"/>
          <p:cNvSpPr/>
          <p:nvPr/>
        </p:nvSpPr>
        <p:spPr>
          <a:xfrm>
            <a:off x="3587948" y="1606000"/>
            <a:ext cx="1054500" cy="5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3" name="Google Shape;1393;p70"/>
          <p:cNvSpPr/>
          <p:nvPr/>
        </p:nvSpPr>
        <p:spPr>
          <a:xfrm>
            <a:off x="4655175" y="1606000"/>
            <a:ext cx="1054500" cy="5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10T Sprocket (3P)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276-2166-002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4" name="Google Shape;1394;p70"/>
          <p:cNvSpPr/>
          <p:nvPr/>
        </p:nvSpPr>
        <p:spPr>
          <a:xfrm>
            <a:off x="234200" y="3431725"/>
            <a:ext cx="1363800" cy="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84T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ear Kit 12T Gear&#10;" id="1395" name="Google Shape;1395;p70" title="276-2169-001"/>
          <p:cNvPicPr preferRelativeResize="0"/>
          <p:nvPr/>
        </p:nvPicPr>
        <p:blipFill rotWithShape="1">
          <a:blip r:embed="rId13">
            <a:alphaModFix/>
          </a:blip>
          <a:srcRect b="1672" l="0" r="0" t="1672"/>
          <a:stretch/>
        </p:blipFill>
        <p:spPr>
          <a:xfrm>
            <a:off x="4711168" y="2727800"/>
            <a:ext cx="175015" cy="17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70"/>
          <p:cNvSpPr/>
          <p:nvPr/>
        </p:nvSpPr>
        <p:spPr>
          <a:xfrm>
            <a:off x="4345550" y="3431800"/>
            <a:ext cx="1363800" cy="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12T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7" name="Google Shape;1397;p70"/>
          <p:cNvSpPr/>
          <p:nvPr/>
        </p:nvSpPr>
        <p:spPr>
          <a:xfrm>
            <a:off x="1603000" y="3432175"/>
            <a:ext cx="1363800" cy="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60T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8" name="Google Shape;1398;p70"/>
          <p:cNvSpPr/>
          <p:nvPr/>
        </p:nvSpPr>
        <p:spPr>
          <a:xfrm>
            <a:off x="2974275" y="3432275"/>
            <a:ext cx="1363800" cy="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Gear Kit 36T Gear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276-2169-002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ear Kit 84T Gear" id="1399" name="Google Shape;1399;p70" title="276-2169-0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7702" y="2264339"/>
            <a:ext cx="1080257" cy="1107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60T Gear&#10;" id="1400" name="Google Shape;1400;p70" title="276-2169-003"/>
          <p:cNvPicPr preferRelativeResize="0"/>
          <p:nvPr/>
        </p:nvPicPr>
        <p:blipFill rotWithShape="1">
          <a:blip r:embed="rId15">
            <a:alphaModFix/>
          </a:blip>
          <a:srcRect b="199" l="0" r="0" t="189"/>
          <a:stretch/>
        </p:blipFill>
        <p:spPr>
          <a:xfrm>
            <a:off x="1818812" y="2418611"/>
            <a:ext cx="778524" cy="800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36T Gear&#10;" id="1401" name="Google Shape;1401;p70" title="276-2169-00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42312" y="2572080"/>
            <a:ext cx="476769" cy="4889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T Small Turntable Bearing" id="1402" name="Google Shape;1402;p70" title="276-5652-00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649777">
            <a:off x="2586368" y="4108557"/>
            <a:ext cx="773339" cy="773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T Small Turntable Bearing" id="1403" name="Google Shape;1403;p70" title="276-5652-00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583871" y="4108363"/>
            <a:ext cx="234149" cy="7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70"/>
          <p:cNvSpPr/>
          <p:nvPr/>
        </p:nvSpPr>
        <p:spPr>
          <a:xfrm>
            <a:off x="2517625" y="5108000"/>
            <a:ext cx="1974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60T Small Turntable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84T Large Turntable Bearing" id="1405" name="Google Shape;1405;p70" title="276-5652-00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48588" y="3964761"/>
            <a:ext cx="231489" cy="1049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4T Large Turntable Bearing&#10;" id="1406" name="Google Shape;1406;p70" title="276-5652-000"/>
          <p:cNvPicPr preferRelativeResize="0"/>
          <p:nvPr/>
        </p:nvPicPr>
        <p:blipFill rotWithShape="1">
          <a:blip r:embed="rId20">
            <a:alphaModFix/>
          </a:blip>
          <a:srcRect b="39" l="0" r="0" t="49"/>
          <a:stretch/>
        </p:blipFill>
        <p:spPr>
          <a:xfrm rot="875212">
            <a:off x="297870" y="3964229"/>
            <a:ext cx="1078217" cy="1051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70"/>
          <p:cNvSpPr/>
          <p:nvPr/>
        </p:nvSpPr>
        <p:spPr>
          <a:xfrm>
            <a:off x="228325" y="5108000"/>
            <a:ext cx="1974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84T Large Turntable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276-5652-000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ear Kit 60T Gear Side&#10;" id="1408" name="Google Shape;1408;p70" title="276-2169-00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680404" y="2427272"/>
            <a:ext cx="118794" cy="781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12T Gear Side&#10;" id="1409" name="Google Shape;1409;p70" title="276-2169-00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972045" y="2730604"/>
            <a:ext cx="120399" cy="1719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36T Gear Side&#10;" id="1410" name="Google Shape;1410;p70" title="276-2169-00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900113" y="2578630"/>
            <a:ext cx="120781" cy="476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 Kit 84T Gear Side&#10;" id="1411" name="Google Shape;1411;p70" title="276-2169-00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448603" y="2277730"/>
            <a:ext cx="151238" cy="107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1"/>
          <p:cNvSpPr/>
          <p:nvPr/>
        </p:nvSpPr>
        <p:spPr>
          <a:xfrm>
            <a:off x="240392" y="5720498"/>
            <a:ext cx="1655100" cy="7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(4" OD x 1" WD,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1-1/8" ID,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71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(Third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1"/>
          <p:cNvSpPr/>
          <p:nvPr/>
        </p:nvSpPr>
        <p:spPr>
          <a:xfrm>
            <a:off x="238350" y="2367165"/>
            <a:ext cx="1045800" cy="44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276-6299-000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.75” Wheel" id="1419" name="Google Shape;1419;p71" title="276-1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743" y="3010825"/>
            <a:ext cx="841249" cy="8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71"/>
          <p:cNvSpPr/>
          <p:nvPr/>
        </p:nvSpPr>
        <p:spPr>
          <a:xfrm>
            <a:off x="6024533" y="3890123"/>
            <a:ext cx="1045800" cy="59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276-1496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.75” Wheel" id="1421" name="Google Shape;1421;p71" title="276-1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655" y="2949315"/>
            <a:ext cx="243027" cy="84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71"/>
          <p:cNvSpPr/>
          <p:nvPr/>
        </p:nvSpPr>
        <p:spPr>
          <a:xfrm>
            <a:off x="1912454" y="3896415"/>
            <a:ext cx="1512600" cy="59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3.25” (260mm Travel) Anti-Static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.25” (260mm Travel) Anti-Static Wheel" id="1423" name="Google Shape;1423;p71" title="276-80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781" y="2935449"/>
            <a:ext cx="987551" cy="987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” (260mm Travel) Anti-Static Wheel" id="1424" name="Google Shape;1424;p71" title="276-80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4976" y="2935595"/>
            <a:ext cx="306141" cy="98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71"/>
          <p:cNvSpPr/>
          <p:nvPr/>
        </p:nvSpPr>
        <p:spPr>
          <a:xfrm>
            <a:off x="240400" y="3892098"/>
            <a:ext cx="1512600" cy="59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Traction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.25&quot; Traction Wheel" id="1426" name="Google Shape;1426;p71" title="276-35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419" y="2932431"/>
            <a:ext cx="977677" cy="987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Traction Wheel" id="1427" name="Google Shape;1427;p71" title="276-35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5801" y="2932416"/>
            <a:ext cx="227137" cy="987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Wheel" id="1428" name="Google Shape;1428;p71" title="276-6299-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936" y="840270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Wheel" id="1429" name="Google Shape;1429;p71" title="276-6299-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7203" y="840271"/>
            <a:ext cx="271295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High Traction Tire" id="1430" name="Google Shape;1430;p71" title="276-14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14516" y="841632"/>
            <a:ext cx="233875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High Traction Tire" id="1431" name="Google Shape;1431;p71" title="276-14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56770" y="841622"/>
            <a:ext cx="1216152" cy="12161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71"/>
          <p:cNvSpPr/>
          <p:nvPr/>
        </p:nvSpPr>
        <p:spPr>
          <a:xfrm>
            <a:off x="2063708" y="2360223"/>
            <a:ext cx="1512600" cy="4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High Traction Tire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276-1489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3" name="Google Shape;1433;p71"/>
          <p:cNvSpPr/>
          <p:nvPr/>
        </p:nvSpPr>
        <p:spPr>
          <a:xfrm>
            <a:off x="3748475" y="2367165"/>
            <a:ext cx="1650300" cy="4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Large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heel Kit - Large Wheel" id="1434" name="Google Shape;1434;p71" title="276-21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13797" y="675007"/>
            <a:ext cx="1554482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Large Wheel" id="1435" name="Google Shape;1435;p71" title="276-21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98953" y="675003"/>
            <a:ext cx="310896" cy="1554479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71"/>
          <p:cNvSpPr/>
          <p:nvPr/>
        </p:nvSpPr>
        <p:spPr>
          <a:xfrm>
            <a:off x="5716584" y="2368676"/>
            <a:ext cx="1815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Medium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heel Kit - Medium Wheel" id="1437" name="Google Shape;1437;p71" title="276-21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66268" y="844165"/>
            <a:ext cx="1216152" cy="1216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Medium Wheel" id="1438" name="Google Shape;1438;p71" title="276-216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80131" y="840280"/>
            <a:ext cx="271296" cy="1216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Small Wheel" id="1439" name="Google Shape;1439;p71" title="276-216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20468" y="3011814"/>
            <a:ext cx="841248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el Kit - Small Wheel" id="1440" name="Google Shape;1440;p71" title="276-216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880434" y="3011801"/>
            <a:ext cx="243027" cy="8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71"/>
          <p:cNvSpPr/>
          <p:nvPr/>
        </p:nvSpPr>
        <p:spPr>
          <a:xfrm>
            <a:off x="3739700" y="3894546"/>
            <a:ext cx="1655100" cy="59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Wheel Kit - Small Wheel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276-2164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71"/>
          <p:cNvSpPr/>
          <p:nvPr/>
        </p:nvSpPr>
        <p:spPr>
          <a:xfrm>
            <a:off x="5105708" y="5720498"/>
            <a:ext cx="1512600" cy="7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(1.625" OD x 1/2" WD,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1/2" Hex Bore,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276-6350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71"/>
          <p:cNvSpPr/>
          <p:nvPr/>
        </p:nvSpPr>
        <p:spPr>
          <a:xfrm>
            <a:off x="3588550" y="5720498"/>
            <a:ext cx="1359900" cy="7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(2" OD x 1/2" WD,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1/2" Hex Bore,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276-6353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71"/>
          <p:cNvSpPr/>
          <p:nvPr/>
        </p:nvSpPr>
        <p:spPr>
          <a:xfrm>
            <a:off x="2064450" y="5720498"/>
            <a:ext cx="1359900" cy="7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Straight Flex Wheel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(3" OD x 1" WD,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1-1/8" ID, 30A)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276-6447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traight Flex Wheel &#10;(2&quot; OD x 1/2&quot; WD, &#10;1/2&quot; Hex Bore, 30A)" id="1445" name="Google Shape;1445;p71" title="276-635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495240" y="4790047"/>
            <a:ext cx="163373" cy="612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&#10;(2&quot; OD x 1/2&quot; WD, &#10;1/2&quot; Hex Bore, 30A)" id="1446" name="Google Shape;1446;p71" title="276-635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28117" y="4796986"/>
            <a:ext cx="612649" cy="612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&#10;(3&quot; OD x 1&quot; WD, &#10;1-1/8&quot; ID, 30A)" id="1447" name="Google Shape;1447;p71" title="276-64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135086" y="4644597"/>
            <a:ext cx="298704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&#10;(3&quot; OD x 1&quot; WD, &#10;1-1/8&quot; ID, 30A)" id="1448" name="Google Shape;1448;p71" title="276-644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059817" y="4646255"/>
            <a:ext cx="914401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&#10;(1.625&quot; OD x 1/2&quot; WD, &#10;1/2&quot; Hex Bore, 30A)" id="1449" name="Google Shape;1449;p71" title="276-635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716212" y="4854398"/>
            <a:ext cx="148133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&#10;(1.625&quot; OD x 1/2&quot; WD, &#10;1/2&quot; Hex Bore, 30A)" id="1450" name="Google Shape;1450;p71" title="276-635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61772" y="4858449"/>
            <a:ext cx="493776" cy="493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&#10;(4&quot; OD x 1&quot; WD, &#10;1-1/8&quot; ID, 30A)" id="1451" name="Google Shape;1451;p71" title="276-645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31115" y="4493712"/>
            <a:ext cx="1216151" cy="1216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aight Flex Wheel &#10;(4&quot; OD x 1&quot; WD, &#10;1-1/8&quot; ID, 30A)" id="1452" name="Google Shape;1452;p71" title="276-645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598499" y="4493728"/>
            <a:ext cx="308715" cy="121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72"/>
          <p:cNvSpPr/>
          <p:nvPr/>
        </p:nvSpPr>
        <p:spPr>
          <a:xfrm>
            <a:off x="240900" y="6935873"/>
            <a:ext cx="3181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2.75" Omni-Directional Wheel - Double Roller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276-1902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8" name="Google Shape;1458;p72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- Wheels (Third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2"/>
          <p:cNvSpPr/>
          <p:nvPr/>
        </p:nvSpPr>
        <p:spPr>
          <a:xfrm>
            <a:off x="240892" y="5567248"/>
            <a:ext cx="2101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Omni-Directional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0" name="Google Shape;1460;p72"/>
          <p:cNvSpPr/>
          <p:nvPr/>
        </p:nvSpPr>
        <p:spPr>
          <a:xfrm>
            <a:off x="233958" y="2060440"/>
            <a:ext cx="136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4" Mecanum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276-1447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&quot; Mecanum Wheel" id="1461" name="Google Shape;1461;p72" title="276-1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10" y="681161"/>
            <a:ext cx="626716" cy="12344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&quot; Mecanum Wheel" id="1462" name="Google Shape;1462;p72" title="276-1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52" y="681166"/>
            <a:ext cx="1234440" cy="1234439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72"/>
          <p:cNvSpPr/>
          <p:nvPr/>
        </p:nvSpPr>
        <p:spPr>
          <a:xfrm>
            <a:off x="3586125" y="2063648"/>
            <a:ext cx="1366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2" Mecanum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276-7400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&quot; Mecanum Wheel" id="1464" name="Google Shape;1464;p72" title="276-74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178" y="997167"/>
            <a:ext cx="612648" cy="602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&quot; Mecanum Wheel" id="1465" name="Google Shape;1465;p72" title="276-74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8917" y="992061"/>
            <a:ext cx="459486" cy="612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75” (220mm Travel) Omni-Directional Anti-Static Wheel" id="1466" name="Google Shape;1466;p72" title="276-8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4684776" y="6320447"/>
            <a:ext cx="841248" cy="308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75” (220mm Travel) Omni-Directional Anti-Static Wheel" id="1467" name="Google Shape;1467;p72" title="276-8106"/>
          <p:cNvPicPr preferRelativeResize="0"/>
          <p:nvPr/>
        </p:nvPicPr>
        <p:blipFill rotWithShape="1">
          <a:blip r:embed="rId8">
            <a:alphaModFix/>
          </a:blip>
          <a:srcRect b="119" l="0" r="0" t="129"/>
          <a:stretch/>
        </p:blipFill>
        <p:spPr>
          <a:xfrm>
            <a:off x="3769141" y="6054419"/>
            <a:ext cx="841248" cy="8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72"/>
          <p:cNvSpPr/>
          <p:nvPr/>
        </p:nvSpPr>
        <p:spPr>
          <a:xfrm>
            <a:off x="3586125" y="6934273"/>
            <a:ext cx="3948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2.75” (220mm Travel) Omni-Directional Anti-Static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2.75&quot; Omni-Directional Wheel - Double Roller" id="1469" name="Google Shape;1469;p72" title="276-19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19916" y="6051514"/>
            <a:ext cx="373888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75&quot; Omni-Directional Wheel - Double Roller " id="1470" name="Google Shape;1470;p72" title="276-19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6641" y="6054708"/>
            <a:ext cx="841248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Omni-Directional Wheel" id="1471" name="Google Shape;1471;p72" title="276-35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54925" y="4619532"/>
            <a:ext cx="306141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Omni-Directional Wheel" id="1472" name="Google Shape;1472;p72" title="276-35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284" y="4612582"/>
            <a:ext cx="987553" cy="98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72"/>
          <p:cNvSpPr/>
          <p:nvPr/>
        </p:nvSpPr>
        <p:spPr>
          <a:xfrm>
            <a:off x="3586100" y="5568773"/>
            <a:ext cx="3948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3.25" (260mm Travel) Anti-Static Omni-Directional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3.25&quot; (260mm Travel) Anti-Static Omni-Directional Wheel" id="1474" name="Google Shape;1474;p72" title="276-80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4611627" y="4958756"/>
            <a:ext cx="987551" cy="296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25&quot; (260mm Travel) Anti-Static Omni-Directional Wheel" id="1475" name="Google Shape;1475;p72" title="276-80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96009" y="4613118"/>
            <a:ext cx="987552" cy="987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” Omni Directional Wheel" id="1476" name="Google Shape;1476;p72" title="276-629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0556" y="2639007"/>
            <a:ext cx="1271016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72"/>
          <p:cNvSpPr/>
          <p:nvPr/>
        </p:nvSpPr>
        <p:spPr>
          <a:xfrm>
            <a:off x="240883" y="4040976"/>
            <a:ext cx="1800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4” Omni Directional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276-6298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” Omni Directional Wheel" id="1478" name="Google Shape;1478;p72" title="276-629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30885" y="2639007"/>
            <a:ext cx="351974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&quot; (320mm Travel) Omni-Directional Anti-Static Wheel" id="1479" name="Google Shape;1479;p72" title="276-810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54263" y="2639002"/>
            <a:ext cx="1271015" cy="1271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&quot; (320mm Travel) Omni-Directional Anti-Static Wheel" id="1480" name="Google Shape;1480;p72" title="276-810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5400000">
            <a:off x="4469894" y="3122959"/>
            <a:ext cx="1271016" cy="3030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72"/>
          <p:cNvSpPr/>
          <p:nvPr/>
        </p:nvSpPr>
        <p:spPr>
          <a:xfrm>
            <a:off x="3593075" y="4037773"/>
            <a:ext cx="37833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4" (320mm Travel) Omni-Directional Anti-Static Wheel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276-8107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73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r>
              <a:rPr lang="en"/>
              <a:t> - Metal (Third Scale)</a:t>
            </a:r>
            <a:endParaRPr/>
          </a:p>
        </p:txBody>
      </p:sp>
      <p:sp>
        <p:nvSpPr>
          <p:cNvPr id="1487" name="Google Shape;1487;p73"/>
          <p:cNvSpPr/>
          <p:nvPr/>
        </p:nvSpPr>
        <p:spPr>
          <a:xfrm>
            <a:off x="3431900" y="2073375"/>
            <a:ext cx="1968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Angle 2x2x14x20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8" name="Google Shape;1488;p73"/>
          <p:cNvSpPr/>
          <p:nvPr/>
        </p:nvSpPr>
        <p:spPr>
          <a:xfrm>
            <a:off x="2668933" y="847858"/>
            <a:ext cx="1516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1x2x1x15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276-2232-038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-Channel 1x2x1x15" id="1489" name="Google Shape;1489;p73" title="276-2232-038"/>
          <p:cNvPicPr preferRelativeResize="0"/>
          <p:nvPr/>
        </p:nvPicPr>
        <p:blipFill rotWithShape="1">
          <a:blip r:embed="rId3">
            <a:alphaModFix/>
          </a:blip>
          <a:srcRect b="377" l="0" r="0" t="367"/>
          <a:stretch/>
        </p:blipFill>
        <p:spPr>
          <a:xfrm rot="-5400000">
            <a:off x="-1339" y="835116"/>
            <a:ext cx="301752" cy="160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1x2x1x15" id="1490" name="Google Shape;1490;p73" title="276-2232-038"/>
          <p:cNvPicPr preferRelativeResize="0"/>
          <p:nvPr/>
        </p:nvPicPr>
        <p:blipFill rotWithShape="1">
          <a:blip r:embed="rId4">
            <a:alphaModFix/>
          </a:blip>
          <a:srcRect b="288" l="0" r="0" t="278"/>
          <a:stretch/>
        </p:blipFill>
        <p:spPr>
          <a:xfrm>
            <a:off x="303800" y="1205926"/>
            <a:ext cx="2285998" cy="160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1x2x1x15" id="1491" name="Google Shape;1491;p73" title="276-2232-038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303792" y="761271"/>
            <a:ext cx="2285998" cy="308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Angle 2x2x14x20" id="1492" name="Google Shape;1492;p73" title="276-6240-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311520" y="1545053"/>
            <a:ext cx="3044951" cy="304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Angle 2x2x14x20" id="1493" name="Google Shape;1493;p73" title="276-6240-0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591" y="1991687"/>
            <a:ext cx="3044951" cy="304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Angle 2x2x14x20" id="1494" name="Google Shape;1494;p73" title="276-6240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-71262" y="1546415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U-Channel 2x2x2x20" id="1495" name="Google Shape;1495;p73" title="276-6240-0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609" y="2570370"/>
            <a:ext cx="3044951" cy="347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U-Channel 2x2x2x20" id="1496" name="Google Shape;1496;p73" title="276-6240-0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301097" y="3059944"/>
            <a:ext cx="3054095" cy="310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U-Channel 2x2x2x20" id="1497" name="Google Shape;1497;p73" title="276-6240-0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-93928" y="3075547"/>
            <a:ext cx="329184" cy="2934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73"/>
          <p:cNvSpPr/>
          <p:nvPr/>
        </p:nvSpPr>
        <p:spPr>
          <a:xfrm>
            <a:off x="3431900" y="2984566"/>
            <a:ext cx="2273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U-Channel 2x2x2x20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276-6240-001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9" name="Google Shape;1499;p73"/>
          <p:cNvSpPr/>
          <p:nvPr/>
        </p:nvSpPr>
        <p:spPr>
          <a:xfrm>
            <a:off x="4192658" y="3895375"/>
            <a:ext cx="2273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1x2x1x25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276-2288-001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C-Channel 1x2x1x25" id="1500" name="Google Shape;1500;p73" title="276-2288-0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-1967" y="3732919"/>
            <a:ext cx="310896" cy="165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2x1x25" id="1501" name="Google Shape;1501;p73" title="276-2288-0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 rot="-5400000">
            <a:off x="2123879" y="2278908"/>
            <a:ext cx="167402" cy="38130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73"/>
          <p:cNvSpPr/>
          <p:nvPr/>
        </p:nvSpPr>
        <p:spPr>
          <a:xfrm>
            <a:off x="4199591" y="4502275"/>
            <a:ext cx="21105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L-Channel 2x2x25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L-Channel 2x2x25" id="1503" name="Google Shape;1503;p73" title="276-2319-0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800000">
            <a:off x="-68669" y="4588130"/>
            <a:ext cx="301752" cy="301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2x1x25" id="1504" name="Google Shape;1504;p73" title="276-2288-0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1058" y="3662367"/>
            <a:ext cx="3813048" cy="306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L-Channel 2x2x25" id="1505" name="Google Shape;1505;p73" title="276-2319-00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5400000">
            <a:off x="2054115" y="2835242"/>
            <a:ext cx="306904" cy="38130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73"/>
          <p:cNvSpPr/>
          <p:nvPr/>
        </p:nvSpPr>
        <p:spPr>
          <a:xfrm>
            <a:off x="4199600" y="5419000"/>
            <a:ext cx="15054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Plate 5x25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276-2311-001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Plate 5x25" id="1507" name="Google Shape;1507;p73" title="276-2311-00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01392" y="5182696"/>
            <a:ext cx="3813048" cy="762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73"/>
          <p:cNvSpPr/>
          <p:nvPr/>
        </p:nvSpPr>
        <p:spPr>
          <a:xfrm>
            <a:off x="5715500" y="6029540"/>
            <a:ext cx="18183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Angle 1x1x35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276-6484-001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Angle 1x1x35" id="1509" name="Google Shape;1509;p73" title="276-6484-0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 rot="-5400000">
            <a:off x="74200" y="6263343"/>
            <a:ext cx="155448" cy="155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Angle 1x1x35" id="1510" name="Google Shape;1510;p73" title="276-6484-00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-5400000">
            <a:off x="2888804" y="3675605"/>
            <a:ext cx="155448" cy="53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73"/>
          <p:cNvSpPr/>
          <p:nvPr/>
        </p:nvSpPr>
        <p:spPr>
          <a:xfrm>
            <a:off x="5721331" y="7851677"/>
            <a:ext cx="1818300" cy="60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1x3x1x35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276-4359-000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2" name="Google Shape;1512;p73"/>
          <p:cNvSpPr/>
          <p:nvPr/>
        </p:nvSpPr>
        <p:spPr>
          <a:xfrm>
            <a:off x="5715500" y="6787925"/>
            <a:ext cx="1818300" cy="60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Aluminum C-Channel 1x2x1x35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276-2289-001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luminum C-Channel 1x2x1x35" id="1513" name="Google Shape;1513;p73" title="276-2289-0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-2704" y="6781162"/>
            <a:ext cx="301752" cy="160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2x1x35" id="1514" name="Google Shape;1514;p73" title="276-2289-00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01047" y="6706898"/>
            <a:ext cx="5340099" cy="30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2x1x35" id="1515" name="Google Shape;1515;p73" title="276-2289-00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1397" y="7146498"/>
            <a:ext cx="5340099" cy="173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3x1x35" id="1516" name="Google Shape;1516;p73" title="276-4359-00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 rot="5400000">
            <a:off x="2886427" y="5627276"/>
            <a:ext cx="164908" cy="5340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3x1x35" id="1517" name="Google Shape;1517;p73" title="276-4359-00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rot="5400000">
            <a:off x="-82241" y="7762203"/>
            <a:ext cx="457200" cy="170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uminum C-Channel 1x3x1x35" id="1518" name="Google Shape;1518;p73" title="276-4359-00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-5400000">
            <a:off x="2742027" y="5177505"/>
            <a:ext cx="458307" cy="5340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x2x35 Aluminum Angle" id="1519" name="Google Shape;1519;p73" title="276-1143-00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73100" y="8707749"/>
            <a:ext cx="301750" cy="30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x2x35 Aluminum Angle" id="1520" name="Google Shape;1520;p73" title="276-1143-00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98825" y="8698645"/>
            <a:ext cx="5340099" cy="307835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73"/>
          <p:cNvSpPr/>
          <p:nvPr/>
        </p:nvSpPr>
        <p:spPr>
          <a:xfrm>
            <a:off x="5720762" y="8612000"/>
            <a:ext cx="18183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2x2x35 Aluminum Angle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276-1143-001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teel Angle 3x3x35" id="1522" name="Google Shape;1522;p73" title="275-1144-00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235473" y="9155528"/>
            <a:ext cx="458300" cy="45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el Angle 3x3x35" id="1523" name="Google Shape;1523;p73" title="275-1144-00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99864" y="9156112"/>
            <a:ext cx="5340099" cy="45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73"/>
          <p:cNvSpPr/>
          <p:nvPr/>
        </p:nvSpPr>
        <p:spPr>
          <a:xfrm>
            <a:off x="5717030" y="9221414"/>
            <a:ext cx="1818300" cy="45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Steel Angle 3x3x35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275-1144-001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4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Metal - Gussets (Third Scale)</a:t>
            </a:r>
            <a:endParaRPr/>
          </a:p>
        </p:txBody>
      </p:sp>
      <p:sp>
        <p:nvSpPr>
          <p:cNvPr id="1530" name="Google Shape;1530;p74"/>
          <p:cNvSpPr/>
          <p:nvPr/>
        </p:nvSpPr>
        <p:spPr>
          <a:xfrm>
            <a:off x="4346106" y="4807781"/>
            <a:ext cx="10572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Gusset Plate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1" name="Google Shape;1531;p74"/>
          <p:cNvSpPr/>
          <p:nvPr/>
        </p:nvSpPr>
        <p:spPr>
          <a:xfrm>
            <a:off x="231350" y="1452950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Degree </a:t>
            </a:r>
            <a:b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74"/>
          <p:cNvSpPr/>
          <p:nvPr/>
        </p:nvSpPr>
        <p:spPr>
          <a:xfrm>
            <a:off x="2978700" y="1452950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 Degree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3" name="Google Shape;1533;p74"/>
          <p:cNvSpPr/>
          <p:nvPr/>
        </p:nvSpPr>
        <p:spPr>
          <a:xfrm>
            <a:off x="231675" y="3125625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276-7758-001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4" name="Google Shape;1534;p74"/>
          <p:cNvSpPr/>
          <p:nvPr/>
        </p:nvSpPr>
        <p:spPr>
          <a:xfrm>
            <a:off x="2978275" y="3125625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276-7760-001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74"/>
          <p:cNvSpPr/>
          <p:nvPr/>
        </p:nvSpPr>
        <p:spPr>
          <a:xfrm>
            <a:off x="1605019" y="1452950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</a:t>
            </a:r>
            <a:b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6" name="Google Shape;1536;p74"/>
          <p:cNvSpPr/>
          <p:nvPr/>
        </p:nvSpPr>
        <p:spPr>
          <a:xfrm>
            <a:off x="4351575" y="3127450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7" name="Google Shape;1537;p74"/>
          <p:cNvSpPr/>
          <p:nvPr/>
        </p:nvSpPr>
        <p:spPr>
          <a:xfrm>
            <a:off x="4346544" y="1452950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276-7761-002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8" name="Google Shape;1538;p74"/>
          <p:cNvSpPr/>
          <p:nvPr/>
        </p:nvSpPr>
        <p:spPr>
          <a:xfrm>
            <a:off x="4346100" y="6177981"/>
            <a:ext cx="10572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90 Degree Angle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276-2577-001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9" name="Google Shape;1539;p74"/>
          <p:cNvSpPr/>
          <p:nvPr/>
        </p:nvSpPr>
        <p:spPr>
          <a:xfrm>
            <a:off x="1605025" y="4807475"/>
            <a:ext cx="10572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276-1186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0" name="Google Shape;1540;p74"/>
          <p:cNvSpPr/>
          <p:nvPr/>
        </p:nvSpPr>
        <p:spPr>
          <a:xfrm>
            <a:off x="1604975" y="3125625"/>
            <a:ext cx="1057200" cy="7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 Degree Flat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276-7759-001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74"/>
          <p:cNvSpPr/>
          <p:nvPr/>
        </p:nvSpPr>
        <p:spPr>
          <a:xfrm>
            <a:off x="1754294" y="9230025"/>
            <a:ext cx="12141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C-Channel Coupler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276-2575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74"/>
          <p:cNvSpPr/>
          <p:nvPr/>
        </p:nvSpPr>
        <p:spPr>
          <a:xfrm>
            <a:off x="232031" y="9230025"/>
            <a:ext cx="12141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Corner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3" name="Google Shape;1543;p74"/>
          <p:cNvSpPr/>
          <p:nvPr/>
        </p:nvSpPr>
        <p:spPr>
          <a:xfrm>
            <a:off x="3587206" y="9231731"/>
            <a:ext cx="1057200" cy="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Coupler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276-2578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4" name="Google Shape;1544;p74"/>
          <p:cNvSpPr/>
          <p:nvPr/>
        </p:nvSpPr>
        <p:spPr>
          <a:xfrm>
            <a:off x="1757150" y="7700200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Plus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5" name="Google Shape;1545;p74"/>
          <p:cNvSpPr/>
          <p:nvPr/>
        </p:nvSpPr>
        <p:spPr>
          <a:xfrm>
            <a:off x="234575" y="7699250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Pivot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6" name="Google Shape;1546;p74"/>
          <p:cNvSpPr/>
          <p:nvPr/>
        </p:nvSpPr>
        <p:spPr>
          <a:xfrm>
            <a:off x="3584194" y="7700200"/>
            <a:ext cx="10572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Angle Gusset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276-1110-002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5 Degree Gusset" id="1547" name="Google Shape;1547;p74" title="276-1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14992" y="4211822"/>
            <a:ext cx="364883" cy="619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Gusset Plate" id="1548" name="Google Shape;1548;p74" title="276-2577-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444" y="4109344"/>
            <a:ext cx="603503" cy="612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0 Degree Flat Gusset" id="1549" name="Google Shape;1549;p74" title="276-7758-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006" y="2722592"/>
            <a:ext cx="727229" cy="327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5 Degree Flat Gusset" id="1550" name="Google Shape;1550;p74" title="276-7759-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3781" y="2669525"/>
            <a:ext cx="678952" cy="386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 Degree Flat Gusset" id="1551" name="Google Shape;1551;p74" title="276-7760-0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7401" y="2615017"/>
            <a:ext cx="618599" cy="437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5 Degree Bent Gusset" id="1552" name="Google Shape;1552;p74" title="276-7759-0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3896" y="1135945"/>
            <a:ext cx="727227" cy="31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5 Degree Bent Gusset" id="1553" name="Google Shape;1553;p74" title="276-7759-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33895" y="818105"/>
            <a:ext cx="727222" cy="321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 Degree Bent Gusset" id="1554" name="Google Shape;1554;p74" title="276-7760-0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0331" y="1137471"/>
            <a:ext cx="644087" cy="31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0 Degree Bent Gusset" id="1555" name="Google Shape;1555;p74" title="276-7760-0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0371" y="754845"/>
            <a:ext cx="643998" cy="3865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0 Degree Bent Gusset&#10;" id="1556" name="Google Shape;1556;p74" title="276-7758-0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5673" y="914421"/>
            <a:ext cx="784562" cy="227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0 Degree Bent Gusset" id="1557" name="Google Shape;1557;p74" title="276-7758-0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1823" y="1143750"/>
            <a:ext cx="784562" cy="307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Flat Gusset" id="1558" name="Google Shape;1558;p74" title="276-7761-00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19464" y="2436871"/>
            <a:ext cx="603509" cy="615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Bent Gusset" id="1559" name="Google Shape;1559;p74" title="276-7761-0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15020" y="1137783"/>
            <a:ext cx="435735" cy="313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Bent Gusset" id="1560" name="Google Shape;1560;p74" title="276-7761-00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5400000">
            <a:off x="4511025" y="700066"/>
            <a:ext cx="443718" cy="436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Angle Gusset" id="1561" name="Google Shape;1561;p74" title="276-2577-00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8068830">
            <a:off x="4683544" y="5849223"/>
            <a:ext cx="395885" cy="118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 Degree Angle Gusset&#10;" id="1562" name="Google Shape;1562;p74" title="276-2577-00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4275343" y="5807956"/>
            <a:ext cx="283533" cy="259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vot Gusset" id="1563" name="Google Shape;1563;p74" title="276-1110-00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18264" y="7168598"/>
            <a:ext cx="437537" cy="436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us Gusset" id="1564" name="Google Shape;1564;p74" title="276-1110-00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43116" y="7176988"/>
            <a:ext cx="431511" cy="4307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 Gusset" id="1565" name="Google Shape;1565;p74" title="276-1110-00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71146" y="7172401"/>
            <a:ext cx="422457" cy="527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 Gusset" id="1566" name="Google Shape;1566;p74" title="276-1110-00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65247" y="7172401"/>
            <a:ext cx="154646" cy="527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Coupler Gusset" id="1567" name="Google Shape;1567;p74" title="276-257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906311" y="8782817"/>
            <a:ext cx="609533" cy="266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Coupler Gusset" id="1568" name="Google Shape;1568;p74" title="276-257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657903" y="8782816"/>
            <a:ext cx="154646" cy="263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 Coupler Gusset" id="1569" name="Google Shape;1569;p74" title="276-257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347636" y="8768491"/>
            <a:ext cx="295184" cy="293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le Coupler Gusset" id="1570" name="Google Shape;1570;p74" title="276-257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580891" y="8760869"/>
            <a:ext cx="609550" cy="293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Coupler Gusset" id="1571" name="Google Shape;1571;p74" title="276-257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60041" y="8532013"/>
            <a:ext cx="280722" cy="629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Channel Coupler Gusset" id="1572" name="Google Shape;1572;p74" title="276-257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84729" y="8532011"/>
            <a:ext cx="633686" cy="62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75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- Retainers (Third Scale)</a:t>
            </a:r>
            <a:endParaRPr/>
          </a:p>
        </p:txBody>
      </p:sp>
      <p:sp>
        <p:nvSpPr>
          <p:cNvPr id="1578" name="Google Shape;1578;p75"/>
          <p:cNvSpPr/>
          <p:nvPr/>
        </p:nvSpPr>
        <p:spPr>
          <a:xfrm>
            <a:off x="1150404" y="3127473"/>
            <a:ext cx="25788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Shaft Collar Retainer w/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276-8024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9" name="Google Shape;1579;p75"/>
          <p:cNvSpPr/>
          <p:nvPr/>
        </p:nvSpPr>
        <p:spPr>
          <a:xfrm>
            <a:off x="1150400" y="4347323"/>
            <a:ext cx="8979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276-1209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0" name="Google Shape;1580;p75"/>
          <p:cNvSpPr/>
          <p:nvPr/>
        </p:nvSpPr>
        <p:spPr>
          <a:xfrm>
            <a:off x="1150395" y="2517541"/>
            <a:ext cx="180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Low-Profile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1" name="Google Shape;1581;p75"/>
          <p:cNvSpPr/>
          <p:nvPr/>
        </p:nvSpPr>
        <p:spPr>
          <a:xfrm>
            <a:off x="1143221" y="691773"/>
            <a:ext cx="1826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276-8020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-Post Standoff Retainer" id="1582" name="Google Shape;1582;p75" title="276-8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91" y="948003"/>
            <a:ext cx="237744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" id="1583" name="Google Shape;1583;p75" title="276-80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91" y="956039"/>
            <a:ext cx="109728" cy="109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" id="1584" name="Google Shape;1584;p75" title="276-80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489" y="781445"/>
            <a:ext cx="237744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1585" name="Google Shape;1585;p75" title="276-80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478" y="1528656"/>
            <a:ext cx="109728" cy="109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1586" name="Google Shape;1586;p75" title="276-80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490" y="1387620"/>
            <a:ext cx="384044" cy="119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1587" name="Google Shape;1587;p75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499" y="1524146"/>
            <a:ext cx="384044" cy="1195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75"/>
          <p:cNvSpPr/>
          <p:nvPr/>
        </p:nvSpPr>
        <p:spPr>
          <a:xfrm>
            <a:off x="1146921" y="1303377"/>
            <a:ext cx="2888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Standoff Retainer w/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4-Post Standoff Retainer" id="1589" name="Google Shape;1589;p75" title="276-80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735243" y="2006129"/>
            <a:ext cx="208047" cy="112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-Post Standoff Retainer" id="1590" name="Google Shape;1590;p75" title="276-80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114" y="1955890"/>
            <a:ext cx="210185" cy="208047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75"/>
          <p:cNvSpPr/>
          <p:nvPr/>
        </p:nvSpPr>
        <p:spPr>
          <a:xfrm>
            <a:off x="1153879" y="1908023"/>
            <a:ext cx="18090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4-Post Standoff Retainer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276-8022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w-Profile Bearing Flat" id="1592" name="Google Shape;1592;p75" title="276-80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2029" y="2749924"/>
            <a:ext cx="100584" cy="80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-Profile Bearing Flat" id="1593" name="Google Shape;1593;p75" title="276-80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4154" y="2611904"/>
            <a:ext cx="411473" cy="11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-Profile Bearing Flat" id="1594" name="Google Shape;1594;p75" title="276-80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4161" y="2743541"/>
            <a:ext cx="411473" cy="89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ft Collar Retainer w/ Bearing Flat" id="1595" name="Google Shape;1595;p75" title="276-80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05651" y="3467155"/>
            <a:ext cx="173736" cy="1198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ft Collar Retainer w/ Bearing Flat" id="1596" name="Google Shape;1596;p75" title="276-80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322655" y="3186996"/>
            <a:ext cx="456019" cy="182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ft Collar Retainer w/ Bearing Flat" id="1597" name="Google Shape;1597;p75" title="276-80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322635" y="3465112"/>
            <a:ext cx="456019" cy="123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ring Flat" id="1598" name="Google Shape;1598;p75" title="276-120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488451" y="4406353"/>
            <a:ext cx="91224" cy="429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ring Flat" id="1599" name="Google Shape;1599;p75" title="276-120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948649" y="4561803"/>
            <a:ext cx="85852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ring Flat" id="1600" name="Google Shape;1600;p75" title="276-120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469578" y="4280078"/>
            <a:ext cx="128971" cy="429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llow Block Bearing" id="1601" name="Google Shape;1601;p75" title="276-20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21844" y="3823493"/>
            <a:ext cx="429766" cy="125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llow Block Bearing" id="1602" name="Google Shape;1602;p75" title="276-20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21846" y="3951747"/>
            <a:ext cx="429766" cy="161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llow Block Bearing" id="1603" name="Google Shape;1603;p75" title="276-201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29207" y="3950369"/>
            <a:ext cx="126609" cy="164592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75"/>
          <p:cNvSpPr/>
          <p:nvPr/>
        </p:nvSpPr>
        <p:spPr>
          <a:xfrm>
            <a:off x="1150392" y="3737398"/>
            <a:ext cx="15801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Pillow Block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276-2016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5" name="Google Shape;1605;p75"/>
          <p:cNvSpPr/>
          <p:nvPr/>
        </p:nvSpPr>
        <p:spPr>
          <a:xfrm>
            <a:off x="1153875" y="6177100"/>
            <a:ext cx="2755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1-Post Hex Nut Retainer w/ Bearing Flat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276-6481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Pillow Block Bearing" id="1606" name="Google Shape;1606;p75" title="276-838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05273" y="5034269"/>
            <a:ext cx="452631" cy="147329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75"/>
          <p:cNvSpPr/>
          <p:nvPr/>
        </p:nvSpPr>
        <p:spPr>
          <a:xfrm>
            <a:off x="1153875" y="4957250"/>
            <a:ext cx="24195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Pillow Block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276-8383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igh Strength Flat Bearing" id="1608" name="Google Shape;1608;p75" title="276-35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17087" y="5929208"/>
            <a:ext cx="150875" cy="10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Flat Bearing" id="1609" name="Google Shape;1609;p75" title="276-352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22339" y="5631461"/>
            <a:ext cx="422456" cy="161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Flat Bearing" id="1610" name="Google Shape;1610;p75" title="276-352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22939" y="5915310"/>
            <a:ext cx="422456" cy="121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Pillow Block Bearing" id="1611" name="Google Shape;1611;p75" title="276-838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921567" y="5275510"/>
            <a:ext cx="143818" cy="1444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Strength Pillow Block Bearing" id="1612" name="Google Shape;1612;p75" title="276-838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07031" y="5263440"/>
            <a:ext cx="452631" cy="1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75"/>
          <p:cNvSpPr/>
          <p:nvPr/>
        </p:nvSpPr>
        <p:spPr>
          <a:xfrm>
            <a:off x="1149675" y="5567175"/>
            <a:ext cx="18174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Strength Flat Bearing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276-3521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1-Post Hex Nut Retainer w Bearing Flat" id="1614" name="Google Shape;1614;p75" title="276-648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 flipH="1" rot="10800000">
            <a:off x="348725" y="6256988"/>
            <a:ext cx="384586" cy="137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Standoff Retainer w/ Bearing Flat" id="1615" name="Google Shape;1615;p75" title="276-80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516" y="6553373"/>
            <a:ext cx="377190" cy="111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-Post Hex Nut Retainer w/ Bearing Flat" id="1616" name="Google Shape;1616;p75" title="276-648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5400000">
            <a:off x="948649" y="6543956"/>
            <a:ext cx="85852" cy="11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76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Elements - Over Under (Third Scale)</a:t>
            </a:r>
            <a:endParaRPr/>
          </a:p>
        </p:txBody>
      </p:sp>
      <p:sp>
        <p:nvSpPr>
          <p:cNvPr id="1622" name="Google Shape;1622;p76"/>
          <p:cNvSpPr/>
          <p:nvPr/>
        </p:nvSpPr>
        <p:spPr>
          <a:xfrm>
            <a:off x="237650" y="2522679"/>
            <a:ext cx="1806600" cy="44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VRC “Over Under” Tri-Ball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276-8358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VRC “Over Under” Tri-Ball&#10;" id="1623" name="Google Shape;1623;p76" title="276-8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3" y="681350"/>
            <a:ext cx="1864827" cy="186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238875" y="678950"/>
            <a:ext cx="732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Roboto"/>
                <a:ea typeface="Roboto"/>
                <a:cs typeface="Roboto"/>
                <a:sym typeface="Roboto"/>
              </a:rPr>
              <a:t>Full</a:t>
            </a:r>
            <a:r>
              <a:rPr b="1" lang="en" sz="6000">
                <a:latin typeface="Roboto"/>
                <a:ea typeface="Roboto"/>
                <a:cs typeface="Roboto"/>
                <a:sym typeface="Roboto"/>
              </a:rPr>
              <a:t> Scale V5 Parts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2648625" y="2252350"/>
            <a:ext cx="2502000" cy="22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- Parts Map Outlines</a:t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87275" y="3221822"/>
            <a:ext cx="5029202" cy="361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88" y="7842343"/>
            <a:ext cx="3611880" cy="114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21375" y="1139068"/>
            <a:ext cx="3611880" cy="114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1651" y="6343560"/>
            <a:ext cx="640080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9787" y="1139086"/>
            <a:ext cx="640724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35252" y="9376777"/>
            <a:ext cx="1362600" cy="4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V5 Robot Brain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276-4810</a:t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561725" y="244825"/>
            <a:ext cx="6998700" cy="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- Brain (Full Scale)</a:t>
            </a:r>
            <a:endParaRPr/>
          </a:p>
        </p:txBody>
      </p:sp>
      <p:pic>
        <p:nvPicPr>
          <p:cNvPr descr="V5 Robot Brain (Full)&#10;" id="100" name="Google Shape;100;p16" title="276-4810"/>
          <p:cNvPicPr preferRelativeResize="0"/>
          <p:nvPr/>
        </p:nvPicPr>
        <p:blipFill rotWithShape="1">
          <a:blip r:embed="rId3">
            <a:alphaModFix/>
          </a:blip>
          <a:srcRect b="0" l="129" r="129" t="0"/>
          <a:stretch/>
        </p:blipFill>
        <p:spPr>
          <a:xfrm rot="5400000">
            <a:off x="1370040" y="3218084"/>
            <a:ext cx="5029201" cy="3618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rain&#10;" id="101" name="Google Shape;101;p16" title="276-4810"/>
          <p:cNvPicPr preferRelativeResize="0"/>
          <p:nvPr/>
        </p:nvPicPr>
        <p:blipFill rotWithShape="1">
          <a:blip r:embed="rId4">
            <a:alphaModFix/>
          </a:blip>
          <a:srcRect b="219" l="0" r="0" t="228"/>
          <a:stretch/>
        </p:blipFill>
        <p:spPr>
          <a:xfrm rot="5400000">
            <a:off x="3303993" y="-90791"/>
            <a:ext cx="1161288" cy="3621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rain&#10;" id="102" name="Google Shape;102;p16" title="276-4810"/>
          <p:cNvPicPr preferRelativeResize="0"/>
          <p:nvPr/>
        </p:nvPicPr>
        <p:blipFill rotWithShape="1">
          <a:blip r:embed="rId5">
            <a:alphaModFix/>
          </a:blip>
          <a:srcRect b="0" l="455" r="455" t="0"/>
          <a:stretch/>
        </p:blipFill>
        <p:spPr>
          <a:xfrm rot="5400000">
            <a:off x="3313376" y="6768986"/>
            <a:ext cx="1142512" cy="3621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rain&#10;" id="103" name="Google Shape;103;p16" title="276-4810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 rot="5400000">
            <a:off x="-1718513" y="4459349"/>
            <a:ext cx="5038343" cy="1135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5 Robot Brain" id="104" name="Google Shape;104;p16" title="276-48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5462167" y="3223529"/>
            <a:ext cx="5029200" cy="361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76BB"/>
      </a:accent1>
      <a:accent2>
        <a:srgbClr val="D22630"/>
      </a:accent2>
      <a:accent3>
        <a:srgbClr val="007278"/>
      </a:accent3>
      <a:accent4>
        <a:srgbClr val="00954C"/>
      </a:accent4>
      <a:accent5>
        <a:srgbClr val="FF671D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